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9.xml" ContentType="application/vnd.openxmlformats-officedocument.presentationml.notesSlide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9" r:id="rId9"/>
    <p:sldId id="273" r:id="rId10"/>
    <p:sldId id="274" r:id="rId11"/>
    <p:sldId id="275" r:id="rId12"/>
    <p:sldId id="270" r:id="rId13"/>
    <p:sldId id="271" r:id="rId14"/>
    <p:sldId id="272" r:id="rId15"/>
    <p:sldId id="281" r:id="rId16"/>
    <p:sldId id="304" r:id="rId17"/>
    <p:sldId id="305" r:id="rId18"/>
    <p:sldId id="282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6" r:id="rId35"/>
    <p:sldId id="301" r:id="rId36"/>
    <p:sldId id="302" r:id="rId37"/>
    <p:sldId id="277" r:id="rId38"/>
    <p:sldId id="278" r:id="rId39"/>
    <p:sldId id="279" r:id="rId40"/>
    <p:sldId id="280" r:id="rId41"/>
    <p:sldId id="276" r:id="rId42"/>
    <p:sldId id="261" r:id="rId43"/>
    <p:sldId id="262" r:id="rId44"/>
    <p:sldId id="263" r:id="rId45"/>
    <p:sldId id="264" r:id="rId46"/>
    <p:sldId id="283" r:id="rId47"/>
    <p:sldId id="284" r:id="rId48"/>
    <p:sldId id="285" r:id="rId49"/>
    <p:sldId id="307" r:id="rId50"/>
    <p:sldId id="303" r:id="rId51"/>
    <p:sldId id="265" r:id="rId52"/>
  </p:sldIdLst>
  <p:sldSz cx="14630400" cy="8229600"/>
  <p:notesSz cx="8229600" cy="14630400"/>
  <p:embeddedFontLst>
    <p:embeddedFont>
      <p:font typeface="Inter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23:13.7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5:44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6:26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24575,'2'0'0,"-1"0"0,1 0 0,0 0 0,-1 0 0,1 1 0,0-1 0,-1 0 0,1 1 0,-1-1 0,1 1 0,-1-1 0,1 1 0,-1 0 0,1-1 0,1 3 0,-2-3 0,-1 1 0,1-1 0,-1 1 0,0 0 0,1-1 0,-1 1 0,0-1 0,0 1 0,0 0 0,1-1 0,-1 1 0,0 0 0,0 0 0,0-1 0,0 1 0,0 0 0,0-1 0,0 1 0,0 0 0,0-1 0,-1 1 0,1 0 0,0-1 0,-1 2 0,-1 2 0,0 0 0,-1 0 0,1 0 0,-1-1 0,0 1 0,0-1 0,0 0 0,-1 0 0,-5 5 0,4-5 0,-33 25 0,-64 35 0,88-56 0,-1 0 0,0-1 0,-1 0 0,0-1 0,1-1 0,-2-1 0,1 0 0,-21 0 0,-67-6 0,-18 2 0,119 1 0,1 0 0,0 0 0,0 0 0,-1 0 0,1 1 0,0-1 0,0 1 0,0 0 0,0 0 0,0 0 0,0 0 0,0 0 0,0 0 0,0 0 0,0 1 0,0-1 0,0 0 0,1 1 0,-1 0 0,1-1 0,-1 1 0,1 0 0,0 0 0,0 0 0,0 0 0,0 0 0,0 0 0,0 0 0,0 0 0,1 0 0,-1 1 0,1-1 0,-1 0 0,1 0 0,0 1 0,0-1 0,0 0 0,1 4 0,-1-2 0,1-1 0,-1 1 0,1 0 0,1 0 0,-1-1 0,0 1 0,1-1 0,0 1 0,0-1 0,0 0 0,0 1 0,0-1 0,1 0 0,-1 0 0,1-1 0,0 1 0,0-1 0,0 1 0,0-1 0,0 0 0,1 0 0,5 2 0,3 0 0,1 0 0,0-1 0,0-1 0,1-1 0,18 1 0,72-6 0,-38 1 0,311 2 0,-381 3 0,-1 0 0,1 0 0,0 1 0,-1-1 0,1 1 0,0 0 0,-4 4 0,-7 4 0,2-3 0,-1-1 0,0 0 0,-1-1 0,1-1 0,-1 0 0,0-1 0,0 0 0,-32 2 0,-5-3 0,-72-5 0,33-1 0,-85 3 0,307-1 0,154 3 0,-237 3 0,-33-2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6:34.7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516 0 24575,'-7'1'0,"-1"-1"0,0 2 0,1-1 0,-11 4 0,-17 3 0,-75 1 0,-113-6 0,184-4 0,32 1 0,4 0 0,0 0 0,-1-1 0,1 1 0,-1 0 0,1 1 0,0-1 0,-1 1 0,1-1 0,0 1 0,0 0 0,0 0 0,-1 1 0,1-1 0,-4 3 0,7-4 0,0 0 0,0 1 0,0-1 0,-1 0 0,1 0 0,0 0 0,0 0 0,0 0 0,0 1 0,0-1 0,0 0 0,0 0 0,0 0 0,0 0 0,0 0 0,0 1 0,0-1 0,0 0 0,0 0 0,0 0 0,0 0 0,1 1 0,-1-1 0,0 0 0,0 0 0,0 0 0,0 0 0,0 0 0,0 0 0,0 1 0,0-1 0,0 0 0,1 0 0,-1 0 0,0 0 0,0 0 0,0 0 0,0 0 0,0 0 0,0 0 0,1 0 0,-1 1 0,0-1 0,0 0 0,0 0 0,1 0 0,12 4 0,13 0 0,302 1 0,-181-7 0,599 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4:22.6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3427 601 24575,'-400'-29'0,"138"5"0,-514 14 0,470 12 0,-1298-2 0,1603 0 0,-46 4 0,46-4 0,0 0 0,-1 0 0,1 1 0,-1-1 0,1 0 0,0 1 0,-1-1 0,1 1 0,0-1 0,0 1 0,-1 0 0,1 0 0,0-1 0,0 1 0,0 0 0,0 0 0,0 0 0,0 0 0,0 0 0,0 0 0,1 0 0,-1 1 0,0-1 0,1 0 0,-1 0 0,0 1 0,1-1 0,0 0 0,-1 3 0,1-3 0,0 0 0,1 1 0,-1-1 0,1 0 0,-1 0 0,1 0 0,0 0 0,-1 1 0,1-1 0,0 0 0,0 0 0,0 0 0,0-1 0,0 1 0,0 0 0,0 0 0,0 0 0,0-1 0,0 1 0,0 0 0,0-1 0,1 1 0,-1-1 0,0 0 0,0 1 0,1-1 0,-1 0 0,2 1 0,41 5 0,-43-6 0,321 3 0,-164-6 0,209-28 0,-36 1 0,-253 24 0,-2-3 0,116-29 0,-154 29 0,79-14 0,-40 9 0,87-28 0,101-35 0,35-11 0,-264 79 0,62-9 0,-7 3 0,-58 10 0,0 1 0,51 0 0,-53 4 0,0-1 0,0-2 0,35-8 0,292-65 0,-191 44 0,-75 13 0,1 3 0,133-5 0,301 22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4:07.5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1245 0 24569,'462'342'0,"-1013"-178"0,1102-328 0,-2254-135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4:13.2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1422 899 24575,'-670'0'0,"665"0"0,-48 3 0,51-3 0,0 1 0,0-1 0,1 0 0,-1 1 0,0-1 0,0 1 0,1-1 0,-1 1 0,1 0 0,-1 0 0,0-1 0,1 1 0,0 0 0,-1 1 0,1-1 0,-1 0 0,1 0 0,0 0 0,0 1 0,0-1 0,0 1 0,0-1 0,0 1 0,0-1 0,0 3 0,1-2 0,0-1 0,0 1 0,1-1 0,-1 1 0,1-1 0,-1 1 0,1-1 0,-1 0 0,1 1 0,0-1 0,0 0 0,0 0 0,0 1 0,0-1 0,0 0 0,0 0 0,0 0 0,0 0 0,0 0 0,1 0 0,-1-1 0,0 1 0,1 0 0,-1-1 0,0 1 0,1-1 0,-1 1 0,1-1 0,-1 0 0,3 1 0,19 6 0,0-1 0,1-2 0,44 4 0,83-3 0,-93-5 0,-4 1 0,372-3 0,-339-3 0,0-4 0,158-38 0,61-29 0,-210 57 0,113-9 0,-513 33 0,170-6 0,-1120 1 0,1198 1 0,1 2 0,-1 3 0,1 2 0,-63 19 0,93-22 0,0-1 0,-35 2 0,27-4 0,27-1 0,0 0 0,0 0 0,0 0 0,0 1 0,1 0 0,-1 0 0,0 1 0,1-1 0,0 1 0,-7 5 0,-1 2 0,1 0 0,-16 18 0,-8 8 0,29-31 0,0 0 0,0-1 0,0 0 0,-1 0 0,1 0 0,-1-1 0,0 0 0,0-1 0,0 0 0,0 0 0,-13 1 0,1-2 0,1 0 0,-1-1 0,-29-4 0,96-3 0,458-54-758,627 5 0,-993 59 679,-1 5 0,-1 7-1,191 45 1,-241-39 538,2-3-1,1-4 0,155 4 0,274-24-458,-337-9 0,-4 0 0,-126 16 0,-21 1 0,33-3 0,-57 0 0,1 0 0,-1 0 0,0 0 0,1-1 0,-1 0 0,0 0 0,0-1 0,0 0 0,10-6 0,-13 6 0,-1 0 0,0 0 0,0 0 0,0 0 0,0-1 0,-1 1 0,1-1 0,-1 0 0,0 1 0,0-1 0,0 0 0,-1 0 0,1 0 0,-1-1 0,0 1 0,0 0 0,0-6 0,1-9 0,-1 0 0,-3-32 0,0 27 0,2 15 0,0 0 0,-1-1 0,0 1 0,-1 0 0,0 0 0,0 0 0,-1 0 0,0 0 0,-1 0 0,0 1 0,0 0 0,-1 0 0,0 0 0,0 0 0,-1 1 0,0 0 0,0 0 0,-1 0 0,0 1 0,0 0 0,-1 0 0,1 1 0,-1 0 0,-9-5 0,-29-15 0,35 18 0,-1 1 0,0-1 0,0 2 0,0 0 0,0 0 0,-1 1 0,0 0 0,1 1 0,-17-1 0,-234-24 0,-56-2 0,283 29 0,-245 4 0,271-2 0,-1 1 0,1 0 0,0 1 0,0 0 0,0 1 0,0 0 0,1 0 0,-16 11 0,-5 6 0,-34 29 0,38-28 0,-38 25 0,-40 13 0,-2-4 0,-188 70 0,241-106 0,17-6 0,0-1 0,0-1 0,-2-2 0,1-2 0,-57 5 0,-65-15 0,784 0 0,-69 2 0,-480-3 0,0-4 0,0-3 0,-1-3 0,0-4 0,-2-3 0,107-44 0,-161 57 0,30-13 0,2 1 0,58-12 0,56-2 0,-155 31 0,-1-1 0,1-1 0,-1 0 0,0-1 0,0 1 0,0-2 0,15-11 0,53-53 0,-34 28 0,-26 27 0,6-4 0,-2 0 0,0-1 0,-1-1 0,-1-1 0,28-44 0,-47 65 0,1 0 0,0 0 0,-1 0 0,1 0 0,-1 0 0,1 0 0,-1 0 0,0 0 0,1 0 0,-1 0 0,0-1 0,0 1 0,0 0 0,0 0 0,0 0 0,0-1 0,0 1 0,0 0 0,0 0 0,-1 0 0,1 0 0,0-1 0,-1 1 0,1 0 0,-1 0 0,1 0 0,-1 0 0,0 0 0,1 0 0,-1 0 0,0 0 0,0 1 0,0-1 0,0 0 0,0 0 0,1 1 0,-1-1 0,-1 0 0,1 1 0,0-1 0,0 1 0,0-1 0,0 1 0,0 0 0,0-1 0,0 1 0,-1 0 0,0 0 0,-10-3 0,0 2 0,0 0 0,-23 0 0,22 1 0,-25-1 0,-36 0 0,-89 9 0,145-6 0,-1 2 0,1 0 0,0 2 0,0 0 0,0 1 0,1 0 0,-26 16 0,40-20 0,-1 0 0,1 1 0,0-1 0,0 1 0,0-1 0,1 1 0,-1 0 0,1 0 0,0 1 0,0-1 0,0 0 0,1 1 0,-1-1 0,1 0 0,0 1 0,1 0 0,-1-1 0,1 1 0,0 0 0,0-1 0,0 1 0,2 8 0,0 1 0,1 0 0,0-1 0,1 1 0,0-1 0,1 0 0,9 17 0,-9-22 0,-1-1 0,1 0 0,0 0 0,1 0 0,0-1 0,0 0 0,0 0 0,1 0 0,-1-1 0,1 0 0,11 6 0,-6-5 0,1 0 0,-1-1 0,1-1 0,0 0 0,0-1 0,23 3 0,-1-3 0,-1-3 0,1 0 0,-1-2 0,67-14 0,-54 6 0,-2-2 0,1-2 0,68-31 0,-85 31 0,0-1 0,-1-2 0,-1-1 0,0-1 0,-2-1 0,30-29 0,-48 41 0,-1 0 0,1-1 0,-2 1 0,1-1 0,-1 0 0,-1-1 0,0 1 0,0-1 0,-1 0 0,0 0 0,0 0 0,-1 0 0,-1-1 0,0 1 0,0 0 0,-1-1 0,0 1 0,-1-1 0,0 1 0,-1 0 0,-5-19 0,6 25 0,-1 1 0,0-1 0,0 1 0,0-1 0,0 1 0,0 0 0,-1 0 0,1 0 0,-1 0 0,0 1 0,0-1 0,-4-2 0,-43-23 0,15 11 0,-86-66 0,38 24 0,74 53 0,0 1 0,0 0 0,0 0 0,0 1 0,-1 0 0,1 1 0,-1 0 0,-12-2 0,22 5 0,-1 0 0,1 0 0,-1 0 0,1-1 0,-1 1 0,1 0 0,-1 0 0,1 0 0,-1 0 0,1 0 0,-1 0 0,1 0 0,-1 0 0,1 0 0,-1 0 0,1 1 0,-1-1 0,1 0 0,0 0 0,-1 0 0,1 0 0,-1 1 0,1-1 0,-1 0 0,1 1 0,0-1 0,-1 0 0,1 1 0,0-1 0,-1 0 0,1 1 0,0-1 0,-1 0 0,1 1 0,0-1 0,0 1 0,0-1 0,-1 1 0,1-1 0,0 1 0,0-1 0,0 1 0,0-1 0,0 1 0,0-1 0,0 0 0,0 1 0,0-1 0,0 1 0,0-1 0,0 1 0,0-1 0,0 1 0,0-1 0,1 1 0,-1-1 0,0 1 0,1-1 0,16 33 0,-13-26 0,11 20 0,84 156 0,-92-167-195,-1 0 0,0 1 0,-2 0 0,1 0 0,-2 1 0,2 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1:49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1417 741 24575,'-86'-4'0,"1"-4"0,-90-20 0,-44-6 0,-202 23 0,299 12 0,121-1 0,-7 0 0,1 0 0,-1 1 0,1 0 0,-14 3 0,20-4 0,1 0 0,0 0 0,0 0 0,-1 0 0,1 0 0,0 0 0,0 0 0,-1 0 0,1 0 0,0 0 0,0 0 0,-1 1 0,1-1 0,0 0 0,0 0 0,0 0 0,-1 0 0,1 1 0,0-1 0,0 0 0,0 0 0,0 0 0,-1 1 0,1-1 0,0 0 0,0 0 0,0 1 0,0-1 0,0 0 0,0 0 0,0 1 0,0-1 0,0 0 0,0 0 0,0 1 0,0-1 0,0 0 0,0 0 0,0 1 0,0-1 0,10 9 0,17 2 0,51 7 0,1-4 0,1-3 0,-1-4 0,82-3 0,-156-4 0,0 0 0,0 0 0,1 0 0,-1 0 0,0-1 0,0 0 0,0 0 0,1 0 0,-1-1 0,0 1 0,0-1 0,-1-1 0,1 1 0,0-1 0,-1 1 0,0-1 0,1-1 0,-1 1 0,0 0 0,-1-1 0,1 0 0,-1 0 0,1 0 0,-1 0 0,4-8 0,13-26 0,-2 0 0,-1-2 0,12-41 0,-21 55 0,-2-1 0,0 1 0,-2-1 0,-1 0 0,-2-54 0,-1 78 0,0 0 0,0 0 0,0 0 0,-1 0 0,0 0 0,1 0 0,-1 1 0,0-1 0,-1 0 0,1 0 0,0 0 0,-1 1 0,1-1 0,-1 1 0,0-1 0,0 1 0,0 0 0,0 0 0,0 0 0,-1 0 0,1 0 0,-1 0 0,1 0 0,-1 1 0,0-1 0,1 1 0,-1 0 0,0 0 0,0 0 0,-5-1 0,-7 0 0,0 1 0,0 0 0,0 1 0,0 1 0,-17 2 0,-4 1 0,7-3 0,17-1 0,-1 0 0,1 1 0,-21 5 0,27-4 0,1-1 0,0 1 0,0 1 0,1-1 0,-1 1 0,0 0 0,1 0 0,0 0 0,0 1 0,0-1 0,-7 9 0,-9 13 0,1 1 0,1 1 0,-27 55 0,-25 93 0,59-142 0,3 0 0,1 0 0,1 0 0,1 1 0,3 0 0,0 0 0,6 61 0,-3-135 0,0 28 0,0 1 0,-1-1 0,-1 1 0,0 0 0,-2-14 0,2 22 0,0 0 0,0 0 0,0 0 0,0 0 0,-1 1 0,1-1 0,-1 1 0,1-1 0,-1 1 0,0-1 0,0 1 0,0 0 0,0 0 0,0 0 0,-1 0 0,1 0 0,-1 0 0,1 1 0,-1-1 0,0 1 0,1 0 0,-1 0 0,0 0 0,0 0 0,-4-1 0,-22-1 0,0 0 0,-1 2 0,1 1 0,-52 7 0,77-6 0,0-1 0,0 1 0,0 0 0,0 0 0,1 0 0,-1 0 0,0 1 0,1-1 0,-1 1 0,0 0 0,1 0 0,0 1 0,0-1 0,-1 1 0,2 0 0,-1-1 0,-3 4 0,5-3 0,0-1 0,-1 0 0,1 1 0,0-1 0,0 0 0,1 1 0,-1-1 0,0 1 0,1 0 0,-1-1 0,1 1 0,0-1 0,0 1 0,0 0 0,0-1 0,1 1 0,-1-1 0,1 1 0,-1 0 0,1-1 0,0 1 0,0-1 0,0 0 0,0 1 0,1-1 0,2 4 0,0-2 0,-1 0 0,1 0 0,0-1 0,0 0 0,0 1 0,0-1 0,1-1 0,-1 1 0,1-1 0,0 0 0,-1 0 0,1 0 0,0-1 0,0 1 0,0-1 0,1 0 0,-1-1 0,6 1 0,3 0 0,0-1 0,0 0 0,1-1 0,-1-1 0,20-4 0,-27 4 0,-1 0 0,0 0 0,1-1 0,-1 1 0,0-1 0,-1-1 0,1 1 0,-1-1 0,1 0 0,-1 0 0,0-1 0,0 1 0,6-10 0,-5 6 0,-1 0 0,0-1 0,-1 0 0,1 0 0,-2 0 0,0 0 0,0 0 0,3-15 0,-3-7 0,0 0 0,-2 0 0,-1-1 0,-7-53 0,6 82 0,1 0 0,-1 0 0,1 0 0,-1 0 0,0 0 0,0 0 0,-1 0 0,1 0 0,0 0 0,-1 1 0,0-1 0,1 1 0,-1-1 0,0 1 0,0 0 0,-1-1 0,1 1 0,0 0 0,-1 1 0,1-1 0,-1 0 0,0 1 0,1-1 0,-1 1 0,0 0 0,0 0 0,0 0 0,0 0 0,-4 0 0,-8-1 0,-1 0 0,1 1 0,-1 1 0,-25 3 0,12-1 0,4-1 0,7-1 0,0 1 0,1 0 0,-1 2 0,0 0 0,-18 6 0,31-8 0,1 1 0,-1 1 0,1-1 0,-1 0 0,1 1 0,0 0 0,0 0 0,0 0 0,0 1 0,0 0 0,1-1 0,-1 1 0,1 0 0,0 0 0,1 1 0,-1-1 0,1 1 0,0-1 0,0 1 0,0 0 0,0 0 0,-1 7 0,1-2 0,0-1 0,0 1 0,1 0 0,1 0 0,-1 0 0,2 0 0,1 15 0,-1-21 0,0 1 0,0-1 0,1 1 0,0-1 0,0 0 0,0 1 0,0-1 0,1 0 0,-1 0 0,1-1 0,0 1 0,0 0 0,0-1 0,1 0 0,-1 0 0,1 0 0,0 0 0,4 2 0,23 11 0,1-2 0,0-1 0,1-1 0,1-2 0,-1-1 0,2-2 0,-1-1 0,69 2 0,-81-7 0,-1-1 0,0-2 0,0 0 0,28-6 0,-41 6 0,0 0 0,0-1 0,-1 0 0,1 0 0,0-1 0,-1 0 0,0 0 0,0-1 0,0 1 0,-1-2 0,0 1 0,0-1 0,10-12 0,-1-3 0,-2 0 0,-1-1 0,0-1 0,9-28 0,25-99 0,-42 135 0,-1 0 0,0-1 0,-1 1 0,0-29 0,-2 42 0,0-1 0,0 0 0,-1 0 0,1 1 0,-1-1 0,1 0 0,-1 0 0,0 1 0,0-1 0,0 0 0,0 1 0,0-1 0,-1 1 0,1 0 0,-1-1 0,0 1 0,0 0 0,0 0 0,0 0 0,0 0 0,0 0 0,0 1 0,0-1 0,-1 1 0,1-1 0,-1 1 0,1 0 0,-1 0 0,1 0 0,-1 0 0,0 0 0,0 1 0,-4-1 0,-3 0 0,1 1 0,0 1 0,-1 0 0,1 0 0,0 0 0,0 1 0,0 1 0,0 0 0,0 0 0,1 0 0,-12 7 0,15-7 0,-1 0 0,1 0 0,0 1 0,0 0 0,0 0 0,0 0 0,1 1 0,-1-1 0,1 1 0,0 0 0,1 0 0,-1 1 0,1-1 0,0 1 0,0-1 0,1 1 0,-4 11 0,3 0 0,1-1 0,0 1 0,1 0 0,1 0 0,1 0 0,3 21 0,-3-30 0,1 1 0,0-1 0,1 1 0,-1-1 0,2 0 0,-1 0 0,1 0 0,0-1 0,1 1 0,0-1 0,0 0 0,0 0 0,13 11 0,-1-5 0,0-1 0,1-1 0,0-1 0,0 0 0,1-1 0,1-1 0,-1-1 0,1-1 0,40 7 0,-34-9 0,0-1 0,0-1 0,1-1 0,-1-1 0,0-2 0,1-1 0,39-8 0,-46 5 0,-1-1 0,1-1 0,-1-1 0,-1 0 0,1-1 0,-2-1 0,1-1 0,-2-1 0,1 0 0,-2-1 0,0-1 0,17-20 0,11-21 0,-3-2 0,44-81 0,-41 65 0,-35 61 0,0 0 0,-1-1 0,-1 0 0,0 0 0,-1 0 0,0 0 0,-1-1 0,-1 0 0,0 0 0,-1 0 0,-1 0 0,-1-25 0,0 37 0,-1 0 0,0 0 0,0 0 0,0 0 0,0 0 0,0 1 0,-1-1 0,0 0 0,1 1 0,-1-1 0,0 1 0,0-1 0,0 1 0,0 0 0,-1 0 0,1 0 0,0 0 0,-1 1 0,0-1 0,1 1 0,-1-1 0,0 1 0,0 0 0,0 0 0,0 0 0,0 0 0,0 1 0,0-1 0,0 1 0,-4 0 0,-3-1 0,1 0 0,-1 1 0,1 1 0,0-1 0,-1 2 0,1-1 0,0 1 0,-18 7 0,17-5 0,1 0 0,0 1 0,0 1 0,1-1 0,0 2 0,0-1 0,0 1 0,0 0 0,1 0 0,0 1 0,-7 11 0,5-5 0,2 0 0,-1 0 0,2 1 0,-1 0 0,2 0 0,-6 25 0,3 11 0,2 0 0,2 1 0,4 73 0,0-112 0,0-3 0,0 0 0,1-1 0,0 1 0,0 0 0,1 0 0,1-1 0,-1 1 0,2-1 0,5 13 0,-6-18 0,0 1 0,0-1 0,0 0 0,1 0 0,0 0 0,0 0 0,0-1 0,0 0 0,0 0 0,1 0 0,-1 0 0,1-1 0,0 1 0,0-1 0,0 0 0,0-1 0,0 1 0,0-1 0,6 1 0,5 0 0,0-1 0,0 0 0,0-1 0,0-1 0,0-1 0,0 0 0,-1-1 0,1 0 0,-1-1 0,1-1 0,-1-1 0,-1 0 0,1-1 0,16-10 0,-13 6 0,-1-1 0,0-1 0,-1 0 0,0-1 0,-1-1 0,-1 0 0,0-1 0,-1 0 0,0-2 0,12-23 0,-21 33 0,0 0 0,0 0 0,0 0 0,-1-1 0,-1 0 0,0 1 0,2-16 0,-3 22 0,-1 0 0,0-1 0,0 1 0,-1 0 0,1 0 0,0 0 0,-1 0 0,1 0 0,-1-1 0,0 1 0,0 0 0,0 0 0,0 1 0,0-1 0,0 0 0,0 0 0,-1 0 0,1 1 0,0-1 0,-1 0 0,0 1 0,1 0 0,-1-1 0,0 1 0,0 0 0,0 0 0,0 0 0,0 0 0,0 0 0,0 0 0,0 1 0,0-1 0,0 1 0,0-1 0,0 1 0,-3 0 0,-5-1 0,1 1 0,-1 1 0,1-1 0,-1 2 0,1-1 0,-1 1 0,1 1 0,0-1 0,0 1 0,0 1 0,0 0 0,1 0 0,-1 1 0,1 0 0,-10 8 0,-8 7 0,2 1 0,0 1 0,-25 30 0,-52 74 0,88-107 0,1 1 0,0 0 0,2 0 0,0 1 0,-6 23 0,14-38 0,0 0 0,0 0 0,1 0 0,0 1 0,1-1 0,-1 0 0,1 1 0,0-1 0,2 11 0,-1-14 0,0-1 0,0 1 0,0 0 0,0-1 0,0 1 0,1 0 0,-1-1 0,1 1 0,0-1 0,0 0 0,0 0 0,0 0 0,0 0 0,0 0 0,1 0 0,-1 0 0,0-1 0,1 1 0,0-1 0,-1 0 0,1 1 0,0-1 0,4 1 0,15 3 0,1 0 0,-1-2 0,1 0 0,0-2 0,0 0 0,31-4 0,3-3 0,78-19 0,-55 2 29,97-40-1,-85 28-1450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1:54.7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5364 148 24575,'0'-1'0,"0"1"0,0-1 0,0 1 0,0-1 0,0 0 0,0 1 0,0-1 0,0 0 0,0 1 0,1-1 0,-1 1 0,0-1 0,0 0 0,1 1 0,-1-1 0,0 1 0,1-1 0,-1 1 0,0-1 0,1 1 0,-1-1 0,1 1 0,-1-1 0,1 1 0,-1 0 0,1-1 0,-1 1 0,1 0 0,-1-1 0,1 1 0,-1 0 0,1 0 0,0-1 0,-1 1 0,1 0 0,0 0 0,-1 0 0,1 0 0,-1 0 0,1 0 0,0 0 0,-1 0 0,1 0 0,0 0 0,-1 0 0,1 1 0,-1-1 0,1 0 0,1 1 0,-1-1 0,1 1 0,0 0 0,0 0 0,0 0 0,-1 0 0,1 0 0,0 0 0,-1 0 0,1 0 0,-1 1 0,0-1 0,1 1 0,-1-1 0,0 1 0,2 3 0,2 12 0,-1 1 0,-1-1 0,-1 1 0,-1 0 0,0 0 0,-1 0 0,-3 23 0,1 7 0,2-40 0,0 1 0,-1 0 0,0 0 0,-3 12 0,4-21 0,0 1 0,0-1 0,0 1 0,0-1 0,-1 0 0,1 1 0,0-1 0,0 0 0,0 1 0,0-1 0,0 0 0,-1 1 0,1-1 0,0 0 0,0 1 0,-1-1 0,1 0 0,0 1 0,0-1 0,-1 0 0,1 0 0,0 1 0,-1-1 0,1 0 0,0 0 0,-1 0 0,1 1 0,-1-1 0,-5-9 0,1-21 0,-1-167 0,3 54 0,3 139 0,0-1 0,-1 0 0,0 1 0,1-1 0,-2 1 0,1-1 0,-3-6 0,3 10 0,1 0 0,-1 1 0,1-1 0,-1 0 0,1 1 0,-1-1 0,1 1 0,-1-1 0,1 0 0,-1 1 0,0-1 0,1 1 0,-1 0 0,0-1 0,0 1 0,1-1 0,-1 1 0,0 0 0,0 0 0,1-1 0,-1 1 0,0 0 0,0 0 0,0 0 0,0 0 0,1 0 0,-1 0 0,0 0 0,0 0 0,0 1 0,1-1 0,-1 0 0,0 0 0,0 1 0,0-1 0,1 0 0,-1 1 0,0-1 0,1 1 0,-1-1 0,0 1 0,1-1 0,-1 1 0,0-1 0,1 1 0,-1 1 0,-24 20 0,2 2 0,-20 26 0,-12 12 0,5-7 0,23-25 0,-1-1 0,0-1 0,-55 39 0,41-38 0,16-10 0,0-1 0,-1-2 0,0 0 0,-47 17 0,51-28 0,0-1 0,0 0 0,-1-2 0,1-1 0,-1-2 0,-31-3 0,-15 1 0,-138 3 0,502 0 0,-326 0 0,-375-4 0,2-25 0,241 14 0,-168 7 0,265 8 0,-7 2 0,-139-15 0,114-6 0,52 9 0,0 2 0,-56-2 0,90 9 0,0-1 0,0 0 0,0-1 0,0-1 0,0 0 0,-13-7 0,10 5 0,0 0 0,-1 1 0,-20-3 0,-25 2 0,-1 3 0,-65 6 0,22-1 0,-1827-2 0,1926 0 0,0 1 0,-1-1 0,1 1 0,0 0 0,0 1 0,0 0 0,0 0 0,0 0 0,0 1 0,-7 4 0,12-6 0,0 0 0,0 1 0,0-1 0,0 1 0,1 0 0,-1 0 0,0 0 0,1 0 0,-1 0 0,1 0 0,0 0 0,0 0 0,-1 0 0,2 0 0,-1 1 0,0-1 0,0 0 0,1 1 0,-1-1 0,1 1 0,0-1 0,0 1 0,0-1 0,0 1 0,0-1 0,0 1 0,1-1 0,-1 0 0,1 1 0,-1-1 0,1 0 0,0 1 0,2 3 0,2 2 0,1 0 0,0-1 0,0 1 0,0-1 0,1 0 0,-1-1 0,2 0 0,-1 0 0,1-1 0,13 8 0,-11-8 0,0-1 0,1 0 0,-1-1 0,1-1 0,-1 1 0,1-1 0,20 0 0,83-4 0,-54-1 0,409 2 0,-434 3 0,61 10 0,14 3 0,-3-15 0,-70-2 0,1 2 0,-1 2 0,51 9 0,-21-1 0,0-3 0,0-2 0,100-8 0,-47 1 0,1055 2 0,-1171 0 0,-1 0 0,1 0 0,-1 0 0,1 0 0,0-1 0,-1 0 0,1 1 0,-1-1 0,1-1 0,-1 1 0,0 0 0,1-1 0,4-3 0,-6 3 0,-1 1 0,0-1 0,1 0 0,-1 0 0,0 1 0,0-1 0,0 0 0,-1 0 0,1 0 0,0 0 0,-1 0 0,1-1 0,-1 1 0,0 0 0,1 0 0,-1 0 0,0 0 0,-1 0 0,1 0 0,0-1 0,0 1 0,-1 0 0,1 0 0,-1 0 0,-1-2 0,-4-12 0,0 0 0,-1 1 0,-1-1 0,0 2 0,-14-19 0,13 22 0,1-1 0,1-1 0,-1 1 0,2-2 0,0 1 0,1 0 0,-7-27 0,5-30 265,6 54-498,0 1 0,0-1 0,-2 0 0,0 1 1,-1-1-1,-7-18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5:4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694 70 24575,'-91'4'0,"-173"31"0,206-22 0,-79 29 0,82-24 0,50-17 0,0 1 0,0 0 0,0 0 0,1 0 0,-1 1 0,1-1 0,-1 1 0,1 0 0,0 0 0,0 1 0,1-1 0,-1 1 0,1 0 0,-1 0 0,-4 8 0,5-6 0,0 1 0,1-1 0,0 1 0,0 0 0,0 0 0,1 0 0,0 0 0,1 0 0,-1 0 0,2 14 0,-1-15 0,1-1 0,0 1 0,0-1 0,0 1 0,1-1 0,-1 1 0,1-1 0,0 0 0,1 0 0,-1 0 0,1 0 0,0 0 0,1-1 0,-1 1 0,1-1 0,-1 0 0,1 0 0,1 0 0,-1-1 0,0 1 0,1-1 0,0 0 0,0 0 0,0-1 0,0 1 0,0-1 0,0 0 0,7 1 0,8 2 0,0-1 0,1-2 0,-1 1 0,1-2 0,0-1 0,30-3 0,-14-1 0,0-1 0,0-2 0,-1-1 0,0-2 0,-1-1 0,0-2 0,-1-1 0,39-23 0,-57 25 0,0-1 0,0-1 0,-2 0 0,1-1 0,-2-1 0,0 0 0,-1-1 0,-1 0 0,0-1 0,-1 0 0,12-33 0,-19 45 0,-1 0 0,0 0 0,-1 0 0,0 0 0,0 0 0,0 0 0,-1 0 0,1-1 0,-2 1 0,0-10 0,0 13 0,0 0 0,0 1 0,0 0 0,0-1 0,0 1 0,-1 0 0,1-1 0,-1 1 0,1 0 0,-1 0 0,0 0 0,0 1 0,0-1 0,0 0 0,0 1 0,0-1 0,0 1 0,-1-1 0,1 1 0,0 0 0,-1 0 0,1 0 0,-1 1 0,0-1 0,1 1 0,-1-1 0,-3 1 0,-37-4 0,0 2 0,-68 5 0,25 1 0,54-3 0,-24-2 0,-1 4 0,1 2 0,-66 14 0,119-19 0,0 1 0,0 0 0,0 0 0,0 1 0,0-1 0,0 1 0,1-1 0,-1 1 0,1 0 0,-1 0 0,1 0 0,-1 0 0,1 0 0,0 1 0,0-1 0,0 1 0,-2 3 0,4-5 0,-1 1 0,1-1 0,-1 1 0,1 0 0,-1-1 0,1 1 0,0 0 0,0 0 0,0-1 0,0 1 0,0 0 0,0-1 0,1 1 0,-1 0 0,0-1 0,1 1 0,-1 0 0,1-1 0,0 1 0,0-1 0,-1 1 0,1-1 0,0 1 0,0-1 0,0 0 0,1 1 0,-1-1 0,0 0 0,0 0 0,1 0 0,-1 0 0,1 0 0,2 1 0,4 3 0,1 0 0,0-1 0,0 0 0,1-1 0,-1 0 0,1 0 0,19 2 0,74 3 0,-90-7 0,137-1 0,-134-1 0,0-1 0,0-1 0,-1 0 0,1-1 0,-1-1 0,1 0 0,16-9 0,-29 12 0,0 0 0,0 0 0,0 0 0,0 0 0,0-1 0,-1 1 0,1-1 0,-1 0 0,0 1 0,1-1 0,-1 0 0,-1 0 0,1-1 0,0 1 0,-1 0 0,1 0 0,0-6 0,-1 7 0,-1 0 0,0 0 0,0 0 0,0 0 0,0 0 0,0 0 0,0 0 0,0 0 0,-1 0 0,1 1 0,-1-1 0,1 0 0,-1 0 0,0 0 0,0 0 0,0 1 0,0-1 0,0 0 0,0 1 0,0-1 0,0 1 0,-1-1 0,1 1 0,-1-1 0,1 1 0,-1 0 0,1 0 0,-1 0 0,0 0 0,0 0 0,1 0 0,-4 0 0,-6-3 0,1 1 0,-1 0 0,0 1 0,0 0 0,0 1 0,-13-1 0,-71 6 0,39-1 0,-5-2-1365,35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6:09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2456 1231 24575,'-33'-1'0,"0"-1"0,-51-12 0,8 1 0,-529-57 0,346 43 0,-418 5 0,670 22 0,17 0 0,29 0 0,-28 0 0,275-6-424,-1-13 0,456-89 0,-621 80 383,170-62 0,-266 77 188,-24 13-140,0 0-1,0-1 0,1 1 1,-1 0-1,0 0 0,0 0 1,0 0-1,0-1 1,0 1-1,0 0 0,0 0 1,0 0-1,0-1 0,0 1 1,0 0-1,0 0 0,0 0 1,0 0-1,0-1 0,0 1 1,0 0-1,0 0 1,0 0-1,0-1 0,0 1 1,0 0-1,0 0 0,-1 0 1,1 0-1,0-1 0,0 1 1,0 0-1,0 0 0,0 0 1,0 0-1,-1 0 1,1 0-1,0-1 0,0 1 1,0 0-1,0 0 0,-1 0 1,1 0-1,0 0 0,0 0 1,0 0-1,0 0 0,-1 0 1,1 0-1,0 0 1,0 0-1,0 0 0,-1 0 1,-46-5 672,38 5-627,-184-11 8,-221-3 1,351 16-59,0 3 1,0 2-1,1 3 0,-90 27 0,128-29-2,1 1 0,-1 0 0,2 2 0,-1 1 0,2 1 0,-1 0 0,-33 30 0,17-10 0,-95 88 0,132-120 0,0-1 0,0 1 0,1-1 0,-1 1 0,1-1 0,-1 1 0,0-1 0,1 1 0,-1 0 0,1 0 0,-1-1 0,1 1 0,0 0 0,-1 0 0,1-1 0,0 1 0,-1 0 0,1 0 0,0 0 0,0-1 0,0 1 0,0 0 0,0 1 0,0-1 0,1-1 0,0 1 0,-1-1 0,1 1 0,-1-1 0,1 0 0,0 1 0,0-1 0,-1 0 0,1 1 0,0-1 0,-1 0 0,1 0 0,0 0 0,0 0 0,-1 0 0,1 0 0,0 0 0,0 0 0,0 0 0,47-9 0,130-54 0,-178 63 0,1 0 0,-1 0 0,1-1 0,-1 1 0,0 0 0,1 0 0,-1 0 0,1 0 0,-1 0 0,0 0 0,1 0 0,-1-1 0,1 1 0,-1 0 0,0 0 0,1-1 0,-1 1 0,0 0 0,1 0 0,-1-1 0,0 1 0,0 0 0,1-1 0,-1 1 0,0 0 0,0-1 0,0 1 0,1-1 0,-1 1 0,0 0 0,0-1 0,0 1 0,0-1 0,0 1 0,0-1 0,0 1 0,0 0 0,0-1 0,0 1 0,0-1 0,0 1 0,0-1 0,0 1 0,0 0 0,0-1 0,-1 1 0,1-1 0,0 1 0,0 0 0,0-1 0,-1 1 0,1 0 0,0-1 0,0 1 0,-1 0 0,1-1 0,0 1 0,-1 0 0,1 0 0,0-1 0,-1 1 0,1 0 0,0 0 0,-1 0 0,1 0 0,-1-1 0,1 1 0,-1 0 0,-33-12 0,33 11 0,-44-10 0,-1 2 0,-85-7 0,-99 11 0,181 4 0,37 1 0,-240 3 0,182 1 0,-111 21 0,121-15 0,40-8 0,-1 1 0,1 1 0,-38 14 0,56-18 0,0 1 0,0 1 0,0-1 0,0 0 0,0 0 0,0 1 0,0-1 0,0 1 0,0 0 0,1 0 0,-1-1 0,1 1 0,-1 0 0,1 0 0,0 0 0,0 0 0,0 1 0,0-1 0,0 0 0,0 0 0,0 1 0,1-1 0,-1 0 0,1 1 0,0-1 0,0 1 0,0-1 0,0 1 0,0-1 0,0 0 0,1 1 0,-1-1 0,1 0 0,0 1 0,-1-1 0,1 0 0,0 0 0,0 1 0,1-1 0,-1 0 0,0 0 0,1 0 0,-1-1 0,1 1 0,0 0 0,-1 0 0,1-1 0,0 1 0,3 1 0,24 14 0,1 0 0,1-2 0,0-1 0,66 18 0,-56-18 0,20 6 0,0-3 0,103 14 0,-126-26 0,0-3 0,1-1 0,-1-1 0,1-3 0,62-11 0,-81 10 0,0-2 0,-1 0 0,1-2 0,-1 0 0,-1-1 0,1-1 0,-1 0 0,-1-2 0,0 0 0,-1 0 0,0-2 0,-1 0 0,-1-1 0,0 0 0,21-32 0,-20 23 0,0-1 0,-2 0 0,-2-1 0,0-1 0,-1 0 0,-2 0 0,-1 0 0,-1-1 0,-1 0 0,2-56 0,-6 55 0,-1-78 0,0 98 0,-1 1 0,0-1 0,-1 0 0,0 0 0,0 1 0,-1-1 0,0 1 0,-1 0 0,-4-9 0,5 13 0,0 1 0,-1-1 0,1 1 0,0 0 0,-1 0 0,0 0 0,0 1 0,0-1 0,0 1 0,0 0 0,0 0 0,0 0 0,-1 1 0,1 0 0,-1 0 0,1 0 0,-1 0 0,-5 0 0,-12 0 0,0 0 0,-35 5 0,24-2 0,-14-1 0,16-1 0,-55 7 0,78-6 0,-1 1 0,1 0 0,0 0 0,0 1 0,0 0 0,1 0 0,-1 1 0,1 0 0,0 0 0,0 1 0,-9 7 0,-6 8 0,2 0 0,-30 39 0,44-50 0,1-1 0,0 1 0,0 0 0,1 0 0,0 1 0,0-1 0,1 1 0,1 0 0,-1 0 0,2 0 0,-2 12 0,3-21 0,-1 17 0,0-1 0,2 0 0,2 22 0,-2-34 0,0 0 0,0 0 0,1 0 0,0 0 0,0 0 0,0-1 0,0 1 0,1-1 0,-1 1 0,1-1 0,1 0 0,-1 0 0,0 0 0,1 0 0,5 4 0,5 1 0,-1 0 0,2-1 0,-1 0 0,1-1 0,0-1 0,1 0 0,-1-2 0,1 1 0,0-2 0,0 0 0,1-1 0,-1 0 0,0-2 0,1 0 0,16-2 0,-15 0 0,0 0 0,0-2 0,0 0 0,0-1 0,0 0 0,-1-2 0,0 0 0,0-1 0,-1-1 0,0 0 0,0-1 0,-1-1 0,15-14 0,-4 0 0,0-1 0,36-51 0,-55 68 0,-1 0 0,0-1 0,0 0 0,-1 0 0,-1 0 0,0 0 0,0-1 0,-1 0 0,0 1 0,-1-1 0,0 0 0,-1-1 0,0-13 0,-1 21 0,-1 0 0,0 0 0,0 0 0,0 1 0,0-1 0,-1 0 0,1 1 0,-1-1 0,0 1 0,0 0 0,0-1 0,0 1 0,-1 0 0,0 0 0,1 1 0,-1-1 0,0 1 0,0-1 0,0 1 0,-1 0 0,1 0 0,0 0 0,-1 0 0,1 1 0,-1-1 0,0 1 0,0 0 0,-6-1 0,-11-2 0,0 1 0,0 1 0,-42 1 0,53 1 0,-28 0 0,0 2 0,1 2 0,0 1 0,-41 11 0,59-10 0,1 0 0,-1 1 0,2 1 0,-1 0 0,1 1 0,1 1 0,0 1 0,0 1 0,-27 25 0,36-29 0,0 1 0,1-1 0,1 1 0,-1 1 0,1-1 0,1 1 0,-1 0 0,2 0 0,-1 0 0,2 0 0,-1 1 0,1-1 0,1 1 0,0 0 0,1-1 0,0 1 0,1 13 0,-1-22 0,0 0 0,1 1 0,-1-1 0,1 0 0,-1 0 0,1 0 0,0 0 0,-1 1 0,1-1 0,0 0 0,1 0 0,-1-1 0,0 1 0,0 0 0,1 0 0,-1-1 0,1 1 0,0-1 0,-1 1 0,1-1 0,0 1 0,0-1 0,2 1 0,3 1 0,1 0 0,-1-1 0,1 0 0,0 0 0,13 1 0,56 4 21,126-4-1,86-24-225,-137 2-281,169-43 0,140-71 454,-364 101-16,132-65-1,-197 82 44,-1-3-1,-1 0 1,0-2 0,-2-1-1,0-2 1,-2 0-1,43-49 1,-60 60 64,0-1 1,-1 0-1,0-1 1,-1 1-1,0-1 1,-2-1-1,1 1 1,-2-1-1,0 0 0,4-26 1,-7 35-39,-1 0 0,0 0 0,0 0 0,0 0 1,0 0-1,-1 0 0,0 0 0,0 0 0,-1 0 0,1 1 0,-1-1 0,-1 1 0,1-1 0,-1 1 1,0 0-1,0-1 0,0 2 0,-1-1 0,0 0 0,0 1 0,0-1 0,0 1 0,-1 0 0,1 1 1,-1-1-1,0 1 0,0 0 0,-1 0 0,1 1 0,-7-3 0,-13-3-21,-1 0 0,0 2 0,0 1 0,-1 2 0,-36-1 0,5 3 0,-87 12 0,52 3 0,1 5 0,1 3 0,1 5 0,-140 61 0,103-28 0,2 5 0,-165 117 0,232-141 0,-88 81 0,119-96 0,1 2 0,2 1 0,0 1 0,-33 58 0,56-86 0,-47 93 0,44-85 0,0 1 0,1-1 0,0 1 0,0 0 0,2 1 0,-1-1 0,1 14 0,1-20 0,1 0 0,0 0 0,0 0 0,0-1 0,1 1 0,0 0 0,0-1 0,0 1 0,0-1 0,0 0 0,1 0 0,0 0 0,0 0 0,0 0 0,1 0 0,-1-1 0,1 0 0,-1 0 0,1 0 0,0 0 0,1 0 0,-1-1 0,8 4 0,8 3 0,1-1 0,0-1 0,0-1 0,26 4 0,56 7-200,0-4 1,1-5-1,165-9 0,-77-13-404,199-42 1,-160 11 284,-3-10 0,-2-10 0,252-110 0,-425 153 432,-2-2 0,0-3 0,-2-2 0,-1-2-1,71-60 1,-115 87-47,0 1 0,-1-1 0,1 0 0,-1 0-1,0 0 1,0 0 0,0 0 0,4-10 0,-6 12-29,-1 1 1,0-1-1,0 1 1,1-1 0,-1 0-1,0 1 1,0-1-1,-1 1 1,1-1 0,0 1-1,0-1 1,-1 1 0,1-1-1,-1 1 1,1-1-1,-1 1 1,0-1 0,0 1-1,1 0 1,-1-1-1,0 1 1,0 0 0,0 0-1,-1-1 1,1 1 0,0 0-1,0 0 1,0 0-1,-1 1 1,1-1 0,-1 0-1,-2-1 1,-12-5 72,0 1 0,-1 1 0,0 0 1,0 1-1,0 1 0,-35-2 0,-85-5-215,0 5 0,-1 7 0,1 5-1,-267 50 1,251-22-9,3 6-1,1 7 1,3 7-1,-159 82 1,301-135 124,-65 33-76,-117 79 0,169-102 157,0 0 1,1 2-1,1 0 0,0 0 1,1 1-1,1 1 1,0 1-1,1 0 0,1 0 1,1 1-1,0 1 1,-7 20-1,15-33-88,0 1 1,0-1-1,0 1 0,1 0 1,0 0-1,0 0 1,1-1-1,0 1 0,0 0 1,1 0-1,1 9 0,-1-12-3,1 0 0,0 0-1,0-1 1,0 1-1,0 0 1,0-1 0,1 1-1,-1-1 1,1 0-1,0 0 1,0 0 0,0 0-1,1-1 1,-1 1 0,1-1-1,-1 0 1,1 0-1,0 0 1,0 0 0,4 1-1,17 5 1,1-2 0,0 0 0,0-2 0,0-1 0,1-1 0,44-2 0,58-6-132,-1-4 0,0-7 0,223-57 0,-161 17-132,321-141 0,-246 66 264,-215 103 0,0-2 0,-3-3 0,45-39 0,-90 71 2,4-3 58,0-1 0,0 0 0,0 0 0,7-12 0,-12 17-48,-1 0 0,1 1 0,0-1-1,-1 0 1,1 0 0,-1 0 0,1 0-1,-1-1 1,0 1 0,1 0 0,-1 0-1,0 0 1,0 0 0,0 0 0,0 0-1,0 0 1,0-1 0,0 1 0,0 0-1,0 0 1,0 0 0,-1 0 0,1 0-1,-1 0 1,1 0 0,0 0 0,-1 0 0,0 0-1,1 0 1,-1 0 0,0 0 0,1 0-1,-1 0 1,0 1 0,0-1 0,0 0-1,1 0 1,-1 1 0,0-1 0,0 1-1,0-1 1,0 1 0,0-1 0,-2 0 0,-9-2 13,0 0 0,0 0 0,0 1 0,-1 1 0,1 0 0,-1 1 0,1 0 0,-23 4 0,27-4-26,-79 10-88,1 3 0,-148 43-1,-164 79-536,237-74 489,3 6 0,3 8 1,-255 167-1,87-4 98,307-225 110,0-2 46,2 0 1,0 1-1,0 1 1</inkml:trace>
  <inkml:trace contextRef="#ctx0" brushRef="#br0" timeOffset="1">2588 1374 22979,'426'-181'-87,"-288"111"90,-3-5 1,166-122-1,-286 185 11,-8 9 0,-1-1 0,0-1-1,0 1 1,0-1-1,-1 0 1,0-1 0,0 1-1,0-1 1,0 0-1,6-12 1,-11 17 5,0 1 0,0-1 0,0 0 0,0 0 0,0 1 0,0-1 0,0 0 1,0 1-1,0-1 0,-1 0 0,1 0 0,0 1 0,0-1 0,-1 0 0,1 1 0,0-1 0,-1 1 0,1-1 0,-1 0 0,1 1 0,-1-1 0,1 1 1,-1-1-1,1 1 0,-1-1 0,1 1 0,-1 0 0,0-1 0,1 1 0,-1 0 0,0-1 0,1 1 0,-1 0 0,0 0 0,0 0 0,1-1 0,-1 1 1,0 0-1,1 0 0,-2 0 0,-36-3 679,33 3-669,-85-2-29,1 3 0,0 5 0,-123 23 0,163-19 0,0 3 0,1 1 0,1 3 0,0 1 0,1 3 0,1 1 0,-64 44 0,5 17 0,90-70 0,1 0 0,0 1 0,1 1 0,-19 30 0,30-43 0,-1 0 0,1 0 0,0 1 0,0-1 0,0 0 0,0 1 0,0-1 0,0 1 0,1-1 0,-1 1 0,1 0 0,0-1 0,0 1 0,0-1 0,0 4 0,1-4 0,0 0 0,0 0 0,0-1 0,0 1 0,0 0 0,1-1 0,-1 1 0,0-1 0,1 1 0,-1-1 0,1 0 0,-1 0 0,1 0 0,0 0 0,0 0 0,-1 0 0,1 0 0,0 0 0,0 0 0,0-1 0,0 1 0,3-1 0,19 5 0,1-1 0,0-2 0,-1 0 0,1-2 0,39-3 0,89-12-346,153-35 1,149-58-518,329-147 232,-740 237 672,-2-1 0,0-2 0,68-48 0,-109 69-26,-1 0 1,1-1 0,-1 1 0,1 0-1,-1-1 1,1 1 0,-1 0 0,1-1-1,-1 1 1,0 0 0,1-1 0,-1 1-1,0-1 1,1 1 0,-1-1 0,0 1-1,1-1 1,-1 1 0,0-1-1,0 0 1,0 1 0,0-1 0,1 0-1,-12-4 563,-30 5 412,34 0-914,-113 5-76,-200 34 0,222-18 0,2 3 0,-174 70 0,244-83 0,-63 27 0,1 3 0,-125 80 0,183-99 0,-45 42 0,74-63 0,0 0 0,0-1 0,0 1 0,0 0 0,1 0 0,-1 0 0,0 0 0,1 0 0,-1 0 0,1 0 0,-1 0 0,1 0 0,-1 0 0,1 0 0,-1 0 0,1 3 0,0-4 0,1 1 0,-1 0 0,1 0 0,-1 0 0,1-1 0,-1 1 0,1 0 0,0-1 0,-1 1 0,1 0 0,0-1 0,-1 1 0,1-1 0,0 1 0,0-1 0,0 1 0,0-1 0,-1 0 0,1 0 0,0 1 0,0-1 0,0 0 0,0 0 0,0 0 0,1 0 0,26 5 0,1-2 0,50-1 0,-51-2 0,623-9-294,-512-1 196,0-7 0,227-56 0,-343 66 92,0 0 0,-1-1 0,0-1 0,-1-1 0,0-2 0,28-18-1,-42 25 33,0 0-1,-1-1 1,0 1-1,0-1 0,0 0 1,0-1-1,-1 0 0,0 1 1,-1-2-1,1 1 1,-1 0-1,-1-1 0,1 0 1,-2 0-1,1 0 0,-1 0 1,0 0-1,0-1 1,-1 1-1,0-16 0,-1 21-21,-1 0 1,1 0-1,-1 0 0,0 1 0,1-1 0,-1 0 1,-1 1-1,1-1 0,0 1 0,-1-1 0,1 1 1,-1 0-1,0 0 0,1 0 0,-1 0 0,0 0 1,0 0-1,-1 0 0,1 0 0,0 1 0,-1-1 1,1 1-1,-1 0 0,1-1 0,-1 1 0,0 1 1,1-1-1,-5-1 0,-10-2-9,0 1-1,0 1 1,-28 0 0,27 1 2,-36-1 3,0 3 0,0 2 0,0 2 0,1 2 0,-1 3 0,2 3 0,-1 1 0,2 3 0,0 2 0,1 2 0,2 2 0,0 3 0,1 1 0,2 3 0,1 1 0,1 3 0,-72 73 0,71-54 0,-65 102 0</inkml:trace>
  <inkml:trace contextRef="#ctx0" brushRef="#br0" timeOffset="-1">2894 1374 24575,'4'-2'0,"180"-102"0,-130 75 0,182-94-561,395-146-1,-571 249 511,99-21-1,-126 35 285,1 2 0,-1 1-1,1 2 1,57 5 0,-89-4-231,9 1 8,-1 0-1,0 1 1,1 0 0,19 7-1,-27-7-8,1 0 0,-1 0-1,1 0 1,-1 0 0,0 1-1,0-1 1,0 1 0,0 0 0,-1 0-1,1 0 1,-1 0 0,1 0-1,-1 1 1,0-1 0,-1 1 0,4 6-1,7 29 0,-2 0 0,-2 1 0,7 70 0,-9-56 0,-1-17 0,-4-13 0,2 0 0,1 0 0,1 0 0,1 0 0,12 27 0,-16-46 0,0 0 0,0 0 0,1-1 0,0 1 0,0-1 0,0 0 0,1 0 0,-1 0 0,1 0 0,0 0 0,0-1 0,0 0 0,1 0 0,-1 0 0,1 0 0,0-1 0,-1 0 0,1 0 0,0 0 0,1 0 0,-1-1 0,0 0 0,0 0 0,0 0 0,1-1 0,-1 0 0,0 0 0,1 0 0,7-2 0,2 0 0,-1-1 0,1 0 0,-1-1 0,0-1 0,-1 0 0,1-1 0,-1-1 0,0 0 0,-1 0 0,1-1 0,-2-1 0,1 0 0,-1-1 0,0 0 0,13-16 0,-22 23 0</inkml:trace>
  <inkml:trace contextRef="#ctx0" brushRef="#br0" timeOffset="-3">5019 945 24575,'-45'17'0,"-66"31"0,-127 76 0,-173 146 0</inkml:trace>
  <inkml:trace contextRef="#ctx0" brushRef="#br0" timeOffset="-5">4256 1477 24639,'173'-2'190,"-39"-1"-1809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2:01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2000 1216 24575,'-219'-1'0,"-264"3"0,358 4 0,-170 30 0,249-25 0,1 1 0,-80 34 0,125-46 0,0 0 0,0 0 0,0 0 0,0 0 0,0 1 0,0-1 0,1 0 0,-1 0 0,0 0 0,0 0 0,0 0 0,0 0 0,0 0 0,0 0 0,0 0 0,0 0 0,0 0 0,0 0 0,0 0 0,0 0 0,0 0 0,0 0 0,0 0 0,0 0 0,0 0 0,0 0 0,0 0 0,0 0 0,0 0 0,-1 1 0,1-1 0,17-2 0,226-43 0,-164 29 0,277-62-164,104-34-655,78-33-164,2089-676-4915,-2588 807 5718</inkml:trace>
  <inkml:trace contextRef="#ctx0" brushRef="#br0" timeOffset="1">5021 81 20552,'-405'146'1007,"-103"82"295,276-121-1101,-937 435-619,958-428 1320,209-113-820,-14 11 279,14-6-158,14-4 105,28-4-264,69-14 0,-30 2-57,833-109-870,12 44-1,-890 77 884,154-1 0,-182 4-20,-17 1-1,-24 0 226,-158 0 1268,-1-1-1343,-94 6-294,-88 9-655,-829 79-1777,-4 41 106,693-76 1578,463-54 976,-340 38-863,129-20 3854,257-23-2792,3-1-74,1 0 0,0 0 1,0 1-1,0-1 0,-1 1 1,1 0-1,0 0 0,-4 2 0,7-3-173,0 0-1,-2 1 181,2-1-165,0 0-16,0 1 0,0-1 0,0 0 0,0 0 0,0 0 0,0 0 0,0 0 1,0 1-1,0-1 0,-1 0 0,1 0 0,0 0 0,0 0 0,0 0 0,1 1 1,-1-1-1,0 0 0,0 0 0,0 0 0,0 0 0,1 2 182,-1-2-182,0 0 0,0 0 0,0 0 0,1 0 0,-1 0 0,0 0 1,0 1-1,0-1 0,0 0 0,0 0 0,1 0 0,-1 0 0,0 0 0,39 10 926,50 0-556,117 0 0,-192-10-384,313 2-165,131-12-655,103-21-164,-15-22-327,-4-23-1,657-179 0,-780 136 328,-82 13 0,-83 18 0,-148 44 502</inkml:trace>
  <inkml:trace contextRef="#ctx0" brushRef="#br0" timeOffset="-1">5101 478 20527,'-95'-8'363,"-127"-2"484,-369 32-1,-436 136-2820,130 69 1144,657-162 402,17-2 306,-224 96-1,365-126 672,34-15 328,1 1 0,1 3 0,-69 44 0,106-59-676,0 1 1,0 0 0,1 1 0,0 0 0,0 0-1,-10 17 1,17-25-202,1 0 0,-1 1 0,0-1 0,0 0 0,1 0 0,-1 0 0,1 1 0,-1-1 0,1 0 0,0 1 0,0-1 0,-1 0 0,1 1 0,0-1 0,0 0 0,0 1 0,0-1 0,1 0 0,-1 1 0,0-1 0,0 0 0,1 1 0,-1-1 0,1 0 0,-1 1 0,1-1 0,0 0 0,-1 0 0,1 0 0,0 0 0,0 0 0,0 0 0,0 0 0,0 0 0,0 0 0,2 1 0,4 3 0,0-1 0,0 0 0,1 0 0,-1-1 0,14 4 0,31 9 0,1-3 0,82 9 0,116-1 0,-220-19 0,666 11-1365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6:16.3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976 1 24575,'-975'0'0,"1547"0"-1365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2:16:17.3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5:10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24573,'0'313'0,"1600"-313"0,-1600-313 0,-1600 313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5:16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484 0 24482,'-483'608'0,"4720"-608"0,-3753-608 0,-4722 608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5:21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933 206 24575,'1686'0'0,"-1675"-2"0,-18-4 0,-25-5 0,-495-92 0,-243 43 0,-7 59 0,312 5 0,459-4 0,1 0 0,-1 0 0,0 0 0,0 1 0,0 0 0,-6 2 0,12-3 0,0 0 0,-1 0 0,1 0 0,0 0 0,0 0 0,0 1 0,-1-1 0,1 0 0,0 0 0,0 0 0,0 0 0,-1 0 0,1 0 0,0 1 0,0-1 0,0 0 0,0 0 0,0 0 0,0 0 0,-1 1 0,1-1 0,0 0 0,0 0 0,0 0 0,0 1 0,0-1 0,0 0 0,0 0 0,0 1 0,0-1 0,0 0 0,0 0 0,0 0 0,0 1 0,0-1 0,0 0 0,0 0 0,0 0 0,0 1 0,0-1 0,0 0 0,1 0 0,-1 0 0,0 1 0,0-1 0,0 0 0,0 0 0,0 0 0,0 0 0,1 1 0,-1-1 0,0 0 0,0 0 0,0 0 0,0 0 0,1 0 0,-1 0 0,0 1 0,0-1 0,0 0 0,1 0 0,-1 0 0,0 0 0,0 0 0,1 0 0,-1 0 0,0 0 0,1 0 0,24 9 0,74 11 0,198 14 0,-255-31 0,705 35-759,97 8-383,-599-22 664,169 15-61,2-27 3451,547-15-2905,-541 4-8,-418-1 1,1 0 0,-1 0 0,1 0 0,-1 1 0,1-1 0,-1 1 0,1 0 0,-1 1 0,0-1 0,1 1 0,-1 0 0,0 0 0,0 0 0,0 0 0,0 1 0,-1-1 0,1 1 0,-1 0 0,1 0 0,-1 1 0,0-1 0,0 1 0,-1-1 0,1 1 0,-1 0 0,0 0 0,0 0 0,0 0 0,0 1 0,-1-1 0,2 8 0,6 8 0,-9-20 0,0 0 0,0 0 0,0 0 0,0 0 0,0 0 0,0 0 0,1 0 0,-1 0 0,0 0 0,0 0 0,0 0 0,0 0 0,0 0 0,0 0 0,1 0 0,-1 0 0,0 0 0,0 0 0,0 0 0,0 0 0,0 0 0,0 0 0,1 0 0,-1 0 0,0 0 0,0 0 0,0 0 0,0-1 0,0 1 0,0 0 0,0 0 0,0 0 0,0 0 0,0 0 0,0 0 0,1 0 0,-1-1 0,0 1 0,0 0 0,0 0 0,0 0 0,0 0 0,0 0 0,0 0 0,0-1 0,0 1 0,0 0 0,0 0 0,0 0 0,0 0 0,0 0 0,0 0 0,-1-1 0,1 1 0,0 0 0,0 0 0,0 0 0,0 0 0,0 0 0,0 0 0,0 0 0,0-1 0,-2-43 0,1 27 0,-1-233 0,2 245-136,0 0-1,0 1 1,-1-1-1,1 0 1,-1 1-1,0-1 1,-1 1-1,1-1 0,-4-7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6:36.4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2158 210 24575,'-77'0'0,"-255"-3"0,2-26 0,202 14 0,-217 1 0,124 0 0,31-1 0,-23 16 0,1667-24-810,-687 16 1576,-639 7-722,-93-2-44,0-1 0,62-15 0,4-1 0,411-25 0,-130 39 0,-348 6 0,-28-2 0,0 1 0,-1 1 0,1-1 0,-1 1 0,1 0 0,-1 1 0,0-1 0,1 1 0,-1 0 0,0 0 0,0 0 0,5 4 0,-6-3 0,-1 0 0,0 0 0,0 0 0,0 1 0,0-1 0,-1 1 0,1-1 0,-1 1 0,0 0 0,0 0 0,0 0 0,-1 0 0,1 0 0,-1 0 0,0 1 0,0 3 0,-1-7 0,2 13 0,1-1 0,0 0 0,1 0 0,0 0 0,1 0 0,0-1 0,8 14 0,-12-25 0,1 3 0,1 0 0,-1 0 0,0 0 0,0 0 0,0 0 0,0 0 0,1 7 0,-3-10 0,0 0 0,0 0 0,-1 0 0,1 0 0,0 0 0,0 0 0,0 0 0,-1 0 0,1 1 0,-1-1 0,1 0 0,-1-1 0,1 1 0,-1 0 0,0 0 0,1 0 0,-1 0 0,0 0 0,1-1 0,-1 1 0,0 0 0,0 0 0,0-1 0,0 1 0,0-1 0,0 1 0,0-1 0,0 1 0,0-1 0,0 0 0,0 1 0,0-1 0,0 0 0,0 0 0,0 0 0,-1 0 0,0 0 0,-33 4 0,1-1 0,-1-2 0,-43-5 0,2 2 0,-2435-2 0,1366 6 0,1140-3 0,0 1 0,0 0 0,1 1 0,-1 0 0,0-1 0,0 1 0,0 1 0,1-1 0,-1 1 0,0 0 0,1 0 0,0 0 0,-5 3 0,7-3 0,-1 0 0,1 1 0,0-1 0,0 1 0,0 0 0,1-1 0,-1 1 0,1 0 0,-1 0 0,1 0 0,0 0 0,0 0 0,0 0 0,0 0 0,1 0 0,-1 1 0,1-1 0,0 0 0,0 0 0,1 6 0,0 0 0,0-1 0,1 0 0,0 1 0,1-1 0,0 0 0,0 0 0,1-1 0,0 1 0,0-1 0,1 1 0,-1-1 0,2-1 0,-1 1 0,1-1 0,0 0 0,0 0 0,1-1 0,0 1 0,9 4 0,-2-1 0,1 0 0,0-1 0,1 0 0,0-2 0,0 0 0,0 0 0,1-2 0,28 5 0,57-3 0,134-7 0,-92-2 0,1632 1 0,-898 3 0,-825-3 0,0-3 0,91-21 0,-77 12 0,138-18 0,-125 22 0,-49 6 0,0 0 0,40-12 0,-32 5 0,0 2 0,0 2 0,1 2 0,73-1 0,-106 6 0,0 0 0,0 0 0,0-1 0,0 0 0,0 0 0,12-4 0,-17 4 0,0 0 0,-1 0 0,1 0 0,0 0 0,-1 0 0,1-1 0,-1 1 0,1-1 0,-1 1 0,0-1 0,1 1 0,-1-1 0,0 0 0,0 1 0,0-1 0,0 0 0,-1 0 0,1 0 0,0 0 0,-1 0 0,0 0 0,1 0 0,-1 0 0,0 0 0,0 0 0,0 0 0,0-4 0,-1-8 0,0-1 0,-1 1 0,0 0 0,-1-1 0,-8-23 0,9 34 0,1-1 0,-1 1 0,0 0 0,0 0 0,-1 0 0,1 0 0,-1 0 0,0 1 0,0-1 0,0 1 0,-1-1 0,1 1 0,-1 0 0,0 1 0,1-1 0,-1 1 0,0-1 0,-1 1 0,1 0 0,0 1 0,-8-3 0,-13 1 0,0 1 0,-1 1 0,1 1 0,-28 4 0,-15 0 0,21-5 0,33 0 0,1 0 0,-1 1 0,0 1 0,0 0 0,1 1 0,-21 5 0,31-6 0,0 1 0,0 0 0,1 0 0,-1 1 0,0-1 0,1 0 0,0 1 0,-1 0 0,1-1 0,0 1 0,0 0 0,1 0 0,-1 0 0,0 0 0,1 0 0,0 1 0,0-1 0,0 0 0,0 1 0,1-1 0,-1 1 0,1-1 0,0 7 0,-1 10 0,1 0 0,5 35 0,-4-54 0,0 7 0,1 0 0,0 0 0,0 0 0,1-1 0,0 1 0,0-1 0,0 0 0,1 0 0,1 0 0,8 11 0,4 1 0,1 0 0,20 16 0,-20-20 0,0 2 0,22 27 0,-33-34 0,0-1 0,-1 1 0,0 1 0,0-1 0,-1 1 0,-1 0 0,6 19 0,-10-27 0,1 0 0,-1-1 0,1 1 0,-1-1 0,0 1 0,0-1 0,0 1 0,0 0 0,0-1 0,-1 1 0,1-1 0,-1 1 0,0-1 0,0 1 0,0-1 0,0 1 0,0-1 0,0 0 0,0 0 0,-1 1 0,0-1 0,1 0 0,-1 0 0,0-1 0,0 1 0,0 0 0,0 0 0,0-1 0,0 0 0,0 1 0,0-1 0,-1 0 0,1 0 0,-1 0 0,1 0 0,-1 0 0,1-1 0,-1 1 0,1-1 0,-4 0 0,-29 4 0,0-1 0,1-3 0,-46-4 0,-3 1 0,22 4 0,38 0 0,-1 0 0,1-2 0,0 0 0,-27-6 0,50 7 0,0 0 0,-1 0 0,1 0 0,-1 0 0,1 0 0,0 0 0,-1 0 0,1 0 0,-1 0 0,1 0 0,0-1 0,-1 1 0,1 0 0,0 0 0,-1 0 0,1-1 0,0 1 0,-1 0 0,1 0 0,0-1 0,-1 1 0,1 0 0,0 0 0,0-1 0,-1 1 0,1 0 0,0-1 0,0 1 0,0-1 0,0 1 0,-1 0 0,1-1 0,0 1 0,0 0 0,0-1 0,0 1 0,0-1 0,0 1 0,0 0 0,0-1 0,0 1 0,0-1 0,0 1 0,0 0 0,0-1 0,0 1 0,1-1 0,-1 1 0,21-20 0,35-12 0,-33 22 0,0 1 0,1 1 0,0 1 0,1 1 0,-1 2 0,45-4 0,157 8 0,-110 4 0,-66-3 0,-31 1 0,1-1 0,0-1 0,-1-1 0,1-1 0,-1 0 0,1-1 0,30-10 0,-36 7 0,-2 1 0,-1 0 0,1 0 0,-1-1 0,10-8 0,-17 12 0,-1-1 0,0 0 0,0 0 0,0 0 0,0 0 0,-1-1 0,1 1 0,-1-1 0,0 1 0,0-1 0,0 0 0,-1 0 0,1 0 0,-1 0 0,0 0 0,1-5 0,1-17 0,-2-1 0,-1 0 0,-3-29 0,1 2 0,2 40-455,-1 0 0,-5-24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7:08.3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-33 327 24562,'46'249'0</inkml:trace>
  <inkml:trace contextRef="#ctx0" brushRef="#br0" timeOffset="1">2960 471 24562,'595'-110'0,"-720"-565"0,-3338 1316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7:08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3314 1451 24575,'-524'-201'0,"-49"-17"0,54 80 0,428 121 0,0 3 0,-1 5 0,-161 3 0,239 7 0,18-3 0,35-5 0,323-38 0,-12 16-164,101 4-655,2649-14-6717,-3054 37 7708,-37 1-45,0 1 0,0 0 0,0 0 0,0 1 0,0 0 0,10 2 1,-37 6 739,-193 62 1099,2-5-983,-76 27-171,-1201 435-622,1341-466-255</inkml:trace>
  <inkml:trace contextRef="#ctx0" brushRef="#br0" timeOffset="1">4855 1444 17706,'237'-51'-821,"-80"16"154,180-32 1614,-328 66-663,1-1 495,-29-4 124,-205-47 1063,-20-3-1152,-272-42-1729,-944-55 0,-40 155-1862,1402 4 4660,-176 37 491,283-42-1883,33 0 45,0-3 1,58-8-1,-40 4-331,243-31-159,165-22-854,143-17-175,2399-249-3731</inkml:trace>
  <inkml:trace contextRef="#ctx0" brushRef="#br0" timeOffset="-1">5906 105 19305,'-10'-2'19,"-1031"-101"-79,-4 110-1518,543 42 1244,55 17 127,130-8-663,-358 115 1,532-124 1028,3 7 0,-237 130 0,236-92 2484,109-70-1354,30-23-1164,0 0 1,0 1-1,0-1 0,0 1 1,1 0-1,-1 0 0,1 0 1,-1 0-1,1 0 1,-2 3-1,2-4-67,1 0 0,0 0 0,-1 0 0,1 0 1,0 0-1,0 0 0,0 0 0,0 0 0,0 0 0,0 0 0,0 0 0,0 0 0,0 0 0,0 0 1,1 0-1,-1 0 0,0 0 0,1 0 0,0 1 0,2 1 33,-1 0 0,1 0 0,0-1 0,0 0 0,0 1 0,0-1 0,1 0 0,-1 0 0,1-1 0,-1 1 0,1-1 0,0 1 0,-1-1 0,8 1 0,52 9 187,1-2 0,119 1 0,-111-7-258,321 6-184,173-3-655,160-3-164,-332-2 492,871-3-1067,-140-37-124</inkml:trace>
  <inkml:trace contextRef="#ctx0" brushRef="#br0" timeOffset="-3">5915 533 19302,'-183'12'-32,"-902"146"-44,505-27-2125,-717 260 0,915-249 1228,24 21 2802,340-154-1460,1 0 0,15-8-329</inkml:trace>
  <inkml:trace contextRef="#ctx0" brushRef="#br0" timeOffset="-5">3437 1533 20756,'93'-9'-143,"71"-7"-125,1409-148-2060,-904 71 578</inkml:trace>
  <inkml:trace contextRef="#ctx0" brushRef="#br0" timeOffset="-7">5933 1118 19265,'-162'12'362,"-1131"128"-721,6 79-1592,1027-161 1332</inkml:trace>
  <inkml:trace contextRef="#ctx0" brushRef="#br0" timeOffset="-9">2963 1547 20506,'443'-82'-595,"2046"-212"-3337,-2451 292 3848</inkml:trace>
  <inkml:trace contextRef="#ctx0" brushRef="#br0" timeOffset="-11">5933 1181 19435,'-109'0'149,"-1275"-14"-2143,-466 2-1583,1500 19 2769,-314 32 1987,530-29 480,118-9-1354,9-1-11,0 0 0,-1 1-1,1-1 1,0 2 0,0-1 0,0 1-1,0 0 1,-11 9 1004,26-8-882,25 0 130,241 2 1118,-192-5-1362,275 1 353,122-2-1310,1124-39-2023,9-32-1525,-1478 66 4145</inkml:trace>
  <inkml:trace contextRef="#ctx0" brushRef="#br0" timeOffset="-13">5933 1093 19516,'-757'-87'1539,"-88"58"-341,84 49-1189,6 66-53,502-32-72,224-46 107,1 2 0,0 1 0,0 1 0,1 2 0,1 1 0,-31 21 0,46-23 70,11-13-55,0 1 0,0-1 0,0 0 0,0 1-1,0-1 1,0 0 0,0 1 0,0-1-1,0 0 1,1 1 0,-1-1 0,0 0-1,0 0 1,0 1 0,0-1 0,0 0-1,1 0 1,-1 1 0,0-1 0,0 0-1,1 0 1,-1 1 0,0-1 0,0 0-1,1 0 1,-1 0 0,0 0 0,0 1 0,1-1-1,-1 0 1,1 0 0,6 2 141,0 0 1,0-1-1,0 0 1,12 1-1,295 11 986,-129-8-1009,330 14-233,162 8-711,1187 14-2282</inkml:trace>
  <inkml:trace contextRef="#ctx0" brushRef="#br0" timeOffset="-15">5933 1097 19818,'-327'13'-57,"-482"80"-3,-128 120-755,712-144 607,84-18 75</inkml:trace>
  <inkml:trace contextRef="#ctx0" brushRef="#br0" timeOffset="-17">5741 1445 19229,'195'-34'-531</inkml:trace>
  <inkml:trace contextRef="#ctx0" brushRef="#br0" timeOffset="-19">5936 1212 17466,'-432'-19'461,"-149"22"-495,-1094 127-1936,353 83 1488</inkml:trace>
  <inkml:trace contextRef="#ctx0" brushRef="#br0" timeOffset="-21">3389 1533 18244,'744'-156'-1400,"-679"140"2204,-43 4 502,-38 8-724,-54-4 692,-136 3-1,142 6-871,-442 23 1424,417-13-1805,0 4 1,1 4 0,-141 49-1,197-57 9,2 2 0,0 1-1,1 1 1,0 1 0,-2 5-18</inkml:trace>
  <inkml:trace contextRef="#ctx0" brushRef="#br0" timeOffset="-23">4497 1467 21501,'4'0'-8</inkml:trace>
  <inkml:trace contextRef="#ctx0" brushRef="#br0" timeOffset="-25">4709 1444 21025,'1227'-134'-2758</inkml:trace>
  <inkml:trace contextRef="#ctx0" brushRef="#br0" timeOffset="-27">5936 1195 20490,'-408'-12'1221,"-186"22"-1953,-622 91 0,1125-90 975,2 5 0,0 3 0,0 5 0,-158 66 930,255-89-764,30-5 158,1314-119-1244,-52 103 49,-1196 24 539,-83-2 70</inkml:trace>
  <inkml:trace contextRef="#ctx0" brushRef="#br0" timeOffset="-29">5936 1363 22921,'-345'2'1185,"71"-5"-1743,136 3 495,-561 7-50,467 6 125,-233 43 0,387-43 152,202-34 848,79-21-1009,115-21-167,140-23-655,667-100-1053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7:14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1036 0 24575,'864'0'0,"-1295"15"0,58 0 0,31-15 0,1015 0 0,-1019 15 0,31 0 0,21 4 0,-72-7 0,301-13 0,896 1 0,-1702 0 0,902-1 147,51-11-1,-6 1-1804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22:32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1584 246 24575,'-1323'0'0,"1307"0"0,0 0 0,-1 2 0,1 0 0,1 1 0,-1 0 0,0 2 0,1 0 0,0 0 0,0 1 0,-25 15 0,40-21 0,-1 1 0,0-1 0,1 0 0,-1 1 0,1-1 0,-1 1 0,0-1 0,1 1 0,-1-1 0,1 1 0,0-1 0,-1 1 0,1 0 0,-1-1 0,1 1 0,0-1 0,-1 1 0,1 0 0,0 0 0,0-1 0,0 1 0,-1 0 0,1 1 0,1-2 0,-1 1 0,0 0 0,1-1 0,-1 1 0,1-1 0,-1 1 0,1-1 0,-1 1 0,1-1 0,-1 1 0,1-1 0,0 1 0,-1-1 0,1 0 0,0 0 0,-1 1 0,1-1 0,0 0 0,1 1 0,48 5 0,-46-5 0,351 0-233,13-25-309,-306 19 436,1430-185-368,-1336 160 489,-59 10 418,135-11 0,-531 25 19,148-1-430,-1309 7-1090,1346 8 1020,0 5 0,-199 48 0,261-51 373,38-7-154,0-1 1,0 1-1,1 1 0,-23 10 1,35-14-171,0 0 1,0 1-1,0-1 0,1 1 1,-1-1-1,0 1 0,0 0 1,0-1-1,0 1 0,1 0 1,-1 0-1,0 0 1,1-1-1,-1 1 0,0 0 1,1 0-1,-1 0 0,1 0 1,0 0-1,-1 0 0,1 0 1,0 0-1,-1 0 0,1 0 1,0 0-1,0 1 1,0 1-1,1-2-2,-1 1 1,1 0 0,0 0-1,0 0 1,-1-1-1,1 1 1,1 0-1,-1-1 1,0 1-1,0-1 1,1 0-1,-1 1 1,0-1 0,1 0-1,-1 0 1,4 2-1,11 6 1,1-2 0,-1 0 0,1-1 0,0-1 0,1-1 0,-1 0 0,26 2 0,-35-5 0,412 37-308,7-32-87,-335-6 375,655-5 623,-897 12-483,-431 56-977,-624 150 0,1009-166 1742,178-40-562,18-7-317,0 0 0,0 1 0,0-1 0,0 0 0,0 0 0,0 0 0,0 1 0,0-1 0,0 0 0,0 0 0,0 0 0,0 1 0,0-1 0,0 0 0,0 0 0,0 0 0,0 0 0,1 1 0,-1-1 0,0 0 0,0 0 0,0 0 0,0 0 0,0 1 0,0-1 0,0 0 0,1 0 0,-1 0 0,0 0 0,0 0 0,0 0 0,0 1 0,1-1 0,-1 0 0,0 0 0,0 0 0,0 0 0,1 0 0,-1 0 0,0 0 0,0 0 0,0 0 0,1 0 0,42 8 236,554 3-241,-397-13-103,667 1-304,-930-3 543,-1-2 1,-62-15-1,-11-2-42,-72 1-95,-315 5 0,508 18 0,42 0 0,232-1 0,-13 1-164,273 0-1291,463-1-844,-2-30 696,-734 6 1540,-195 16 391,1-3 0,80-29 0,-120 36-255,37-14 1381,1 1 1,84-17 0,-106 28-1292,-27 6-163,0 0 0,0 0 0,1 0 0,-1 0 0,0 0 0,0 0 0,0 0 0,1 0 0,-1 0 0,0 0 0,0 0 0,0 0 0,1 0 0,-1 0 0,0-1 0,0 1 0,0 0 0,1 0 0,-1 0 0,0 0 0,0 0 0,0-1 0,0 1 0,0 0 0,0 0 0,1 0 0,-1-1 0,0 1 0,0 0 0,0 0 0,0 0 0,0-1 0,0 1 0,0 0 0,0 0 0,0 0 0,0-1 0,0 1 0,0 0 0,0 0 0,0-1 0,0 1 0,0 0 0,0 0 0,0 0 0,0-1 0,-12-7 0,-17-4 0,-75-18 0,-2 4 0,0 6 0,-216-14 0,-354 31 0,449 5 0,1552-2 0,-1390-9 0,9 1 0,-139-13-195,0 9 0,-1 9 0,-279 30 0,379-12 195,0 4 0,-148 49 0,182-54 299,49-11 24,57-3-165,186-8-158,0-9 0,-1-11 0,317-80 0,-98-37 0,-506 144 0,33 2 0,12-1 0,0 0 0,-1 1 0,1 1 0,-17 4 0,26-5 0,1 0 0,0 0 0,0 0 0,0 1 0,0-1 0,0 1 0,0 0 0,0 0 0,0 0 0,1 0 0,-1 1 0,1-1 0,0 0 0,-1 1 0,1 0 0,0 0 0,1 0 0,-1 0 0,0 0 0,1 0 0,0 0 0,-2 4 0,1 3 0,0 1 0,1 0 0,0-1 0,1 1 0,0 0 0,0 0 0,1 0 0,1-1 0,0 1 0,0-1 0,1 1 0,0-1 0,1 0 0,7 15 0,9 12 0,1-1 0,35 46 0,-43-64 0,-8-11 0,12 18 0,1 0 0,1-1 0,2-1 0,33 31 0,-47-49 0,-1 0 0,1-1 0,-1 1 0,1-1 0,1-1 0,-1 1 0,0-1 0,1-1 0,0 1 0,-1-1 0,1 0 0,0-1 0,0 0 0,0 0 0,0-1 0,0 0 0,0 0 0,1-1 0,-1 0 0,-1-1 0,1 1 0,11-5 0,0-3 0,0-1 0,-1-1 0,-1-1 0,1 0 0,-2-1 0,0-1 0,15-17 0,-18 20 0,-9 6 0,1 0 0,-1 0 0,0 0 0,-1-1 0,1 0 0,-1 1 0,0-1 0,0 0 0,-1 0 0,0-1 0,0 1 0,-1 0 0,2-13 0,-1-6 0,-1 1 0,-3-36 0,1 27 0,1 25 0,0 1 0,-1-1 0,0 1 0,0 0 0,-1-1 0,0 1 0,0 0 0,0 0 0,-6-11 0,5 15 0,1 0 0,0 0 0,-1 0 0,1 0 0,-1 1 0,0-1 0,0 1 0,0 0 0,0 0 0,-1 0 0,1 0 0,-1 0 0,1 1 0,-1-1 0,1 1 0,-1 0 0,0 0 0,1 1 0,-1-1 0,-5 0 0,0 0 0,0 0 0,0-1 0,0 0 0,0 0 0,0-1 0,1-1 0,-1 1 0,-9-7 0,16 10 0,1-1 0,-1 1 0,0 0 0,1-1 0,-1 1 0,1 0 0,-1 0 0,1 0 0,-1 0 0,0 1 0,1-1 0,-1 0 0,1 1 0,-1-1 0,1 1 0,-1-1 0,1 1 0,-1 0 0,1 0 0,0-1 0,-1 1 0,1 0 0,0 0 0,0 0 0,0 1 0,0-1 0,0 0 0,0 0 0,-1 2 0,-34 49 0,26-36 0,-5 5 0,-64 99 0,76-114 0,-1 0 0,-1 0 0,1 0 0,-1-1 0,0 0 0,0 0 0,0 0 0,-1-1 0,1 0 0,-1 0 0,0 0 0,-1-1 0,-10 5 0,-4-1 0,1-1 0,-1-1 0,-26 2 0,32-5 0,-62 6 0,0-4 0,-85-6 0,48 0 0,-675 2 0,564-16 0,35 1 0,-123 15 0,304 1 0,16 3 0,24 6 0,-22-7 0,85 24 0,0-4 0,138 14 0,201-19 0,-185-35 0,23 0 0,-218 17 0,-1 2 0,0-3 0,67-10 0,-45 1 0,123 2 0,-113 7 0,-856 4 0,403-5 0,-206 2 0,569 0 0,0 0 0,1 0 0,-1 1 0,0 0 0,1 0 0,-1 1 0,-5 1 0,10-3 0,1 1 0,0-1 0,-1 0 0,1 0 0,0 0 0,0 0 0,-1 0 0,1 1 0,0-1 0,-1 0 0,1 0 0,0 0 0,0 1 0,-1-1 0,1 0 0,0 0 0,0 1 0,0-1 0,-1 0 0,1 1 0,0-1 0,0 0 0,0 1 0,0-1 0,0 0 0,0 1 0,0-1 0,0 0 0,-1 1 0,1-1 0,0 0 0,0 1 0,1-1 0,-1 0 0,0 1 0,0-1 0,0 0 0,0 1 0,0 0 0,2 0 0,0 1 0,-1-1 0,1 1 0,0-1 0,0 1 0,0-1 0,0 0 0,0 0 0,0 0 0,1 0 0,1 0 0,30 10 0,1-1 0,0-1 0,0-2 0,47 3 0,150-2 0,-171-8 0,583 0 253,-275-2-1871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2:01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3901 1103 24575,'-631'14'-930,"145"-1"30,-1456-9 2261,1112-6-892,819 0-469,33-5 0,-4 2 0,854-300-1520,-700 240 1286,-97 37 163,519-213-391,-590 240 483,-1-1 1,1 1-1,-1-1 1,0 0-1,1 0 1,-1 0-1,0 0 1,0-1-1,3-3 1,-6 6-1,1-1 1,-1 1-1,0 0 1,0-1 0,0 1-1,0 0 1,0-1-1,0 1 1,0 0-1,0-1 1,0 1-1,0 0 1,0-1-1,0 1 1,0-1 0,0 1-1,0 0 1,0-1-1,0 1 1,0 0-1,-1-1 1,1 1-1,0 0 1,0-1-1,0 1 1,-1 0 0,1 0-1,0-1 1,0 1-1,-1 0 1,1-1-1,-22-10 867,-49-9-786,0 2 1,-1 3 0,-119-8-1,-224 19-17,389 5-85,1 1 0,-1 1 0,1 1 0,0 1 0,0 1 0,0 2 0,1 0 0,0 1 0,1 2 0,-24 14 0,21-10 0,13-9 0,1 1 0,1 1 0,-20 15 0,27-19 0,1-1 0,-1 1 0,1 0 0,0 0 0,0 1 0,1-1 0,-1 1 0,1-1 0,0 1 0,0 0 0,1 0 0,-1 0 0,1 0 0,-1 6 0,1 1 0,1 1 0,0 0 0,1 0 0,0-1 0,1 1 0,0 0 0,1-1 0,1 0 0,0 0 0,0 0 0,1 0 0,1 0 0,0-1 0,0 0 0,1-1 0,1 1 0,13 14 0,-3-6 0,0-1 0,1 0 0,1-1 0,1-2 0,0 0 0,1-1 0,42 19 0,-33-19 0,1-3 0,1 0 0,0-2 0,0-2 0,1-1 0,0-1 0,0-2 0,34-2 0,-25-2 0,-1-3 0,1-1 0,-1-2 0,0-2 0,79-29 0,-112 34 0,0 1 0,0-1 0,-1-1 0,12-8 0,-19 12 0,0 1 0,0-1 0,0 1 0,0-1 0,0 0 0,0 1 0,0-1 0,0 0 0,0 0 0,-1 0 0,1 1 0,0-1 0,0 0 0,-1 0 0,1 0 0,-1 0 0,1 0 0,-1 0 0,0-1 0,1 1 0,-1 0 0,0 0 0,0 0 0,1 0 0,-1 0 0,0-1 0,0 1 0,0 0 0,-1 0 0,1 0 0,0 0 0,0 0 0,-1-1 0,1 1 0,0 0 0,-1 0 0,1 0 0,-1 0 0,1 0 0,-1 0 0,0 0 0,0 0 0,1 1 0,-1-1 0,0 0 0,-1-1 0,-9-5 0,1 1 0,-1 1 0,0 0 0,-1 0 0,1 1 0,-1 0 0,0 1 0,0 0 0,-20-1 0,22 2 0,-82-11 0,-129-2 0,-94 19 0,275-1 0,1 2 0,0 1 0,1 2 0,-1 2 0,2 2 0,-1 1 0,2 2 0,0 1 0,-52 32 0,74-40 0,1 0 0,0 1 0,0 0 0,1 1 0,1 1 0,-21 22 0,32-32 0,-1 0 0,0 0 0,0 0 0,1 0 0,-1 0 0,1 0 0,-1 0 0,1 0 0,-1 0 0,1 0 0,0 0 0,0 0 0,-1 0 0,1 0 0,0 0 0,0 0 0,0 0 0,0 1 0,0-1 0,0 0 0,1 0 0,-1 0 0,0 0 0,0 0 0,1 0 0,0 1 0,0 0 0,0-1 0,1 0 0,-1 1 0,0-1 0,1 0 0,0 0 0,-1 0 0,1 0 0,-1 0 0,1-1 0,0 1 0,0 0 0,0-1 0,2 1 0,11 2 0,-1-1 0,1-1 0,19 0 0,-22-1 0,43-1 0,-1-2 0,86-15 0,104-39 0,-235 55 0,-5 1 0,0 0 0,0 1 0,-1-2 0,1 1 0,0 0 0,0-1 0,-1 1 0,1-1 0,-1 0 0,0 0 0,1-1 0,3-3 0,-7 6 0,0-1 0,0 1 0,0 0 0,0-1 0,0 1 0,0-1 0,0 1 0,0-1 0,0 1 0,0 0 0,0-1 0,0 1 0,-1-1 0,1 1 0,0 0 0,0-1 0,-1 1 0,1 0 0,0-1 0,0 1 0,-1 0 0,1 0 0,0-1 0,-1 1 0,1 0 0,0 0 0,-1-1 0,1 1 0,0 0 0,-1 0 0,1 0 0,0-1 0,-1 1 0,1 0 0,-1 0 0,1 0 0,-1 0 0,1 0 0,-1 0 0,-21-4 0,22 4 0,-48-5 0,-93 5 0,2-1 0,136 1 0,0 0 0,0 0 0,0-1 0,0 0 0,0 1 0,0-1 0,0 0 0,0-1 0,0 1 0,1 0 0,-1-1 0,1 0 0,-1 1 0,1-1 0,-1 0 0,1 0 0,0-1 0,0 1 0,0 0 0,0-1 0,0 1 0,1-1 0,-1 1 0,1-1 0,0 0 0,0 0 0,0 0 0,0 0 0,0 1 0,0-1 0,1 0 0,-1-7 0,0-3 0,1-1 0,0 1 0,1-1 0,1 0 0,0 1 0,5-18 0,1 5 0,1 0 0,1 0 0,1 1 0,2 0 0,28-42 0,93-104 0,-101 131 0,-32 39 0,3-4 0,0 1 0,-1-1 0,1 0 0,-1 0 0,4-9 0,-6 13 0,-1 0 0,0 0 0,0 0 0,0 0 0,1 0 0,-1 1 0,0-1 0,0 0 0,0 0 0,-1 0 0,1 0 0,0 0 0,0 0 0,0 0 0,-1 0 0,1 0 0,0 0 0,-1 0 0,1 1 0,-1-1 0,1 0 0,-1 0 0,1 0 0,-1 1 0,0-1 0,1 0 0,-1 1 0,0-1 0,0 1 0,1-1 0,-1 0 0,0 1 0,0 0 0,0-1 0,0 1 0,0 0 0,1-1 0,-1 1 0,0 0 0,-2-1 0,-18-3 0,-1 1 0,1 1 0,-1 1 0,0 0 0,0 2 0,-24 3 0,30-3 0,-13 2 0,1 1 0,-1 1 0,-40 13 0,55-14 0,0 1 0,0 1 0,1 1 0,0 0 0,0 0 0,1 1 0,0 1 0,-19 16 0,1 5 0,11-13 0,2 1 0,-22 28 0,33-38 0,1 0 0,1 0 0,-1 0 0,1 1 0,1-1 0,0 1 0,0 0 0,0 0 0,1 0 0,-1 11 0,0 7 0,1 0 0,1 0 0,1 1 0,1-1 0,6 33 0,-5-55 0,0 0 0,0-1 0,0 1 0,0-1 0,1 1 0,-1-1 0,1 0 0,1 0 0,-1 0 0,0-1 0,1 1 0,0-1 0,-1 0 0,1 0 0,1 0 0,-1 0 0,0-1 0,1 0 0,5 3 0,7 1 0,0 0 0,0-1 0,0-1 0,24 3 0,22 0 0,0-3 0,0-3 0,0-2 0,0-3 0,86-17 0,-58 2 0,-1-5 0,174-68 0,-171 50 0,-1-4 0,-3-3 0,141-103 0,-224 147 0,-1 0 0,1 0 0,-1 0 0,0 0 0,-1-1 0,1 0 0,-1 0 0,0 0 0,0-1 0,-1 1 0,5-14 0,-7 18 0,-1-1 0,1 0 0,0 1 0,-1-1 0,0 0 0,0 0 0,0 0 0,0 0 0,0 1 0,0-1 0,-1 0 0,0 0 0,1 1 0,-1-1 0,0 0 0,0 1 0,0-1 0,-1 1 0,1-1 0,-1 1 0,1 0 0,-1-1 0,0 1 0,0 0 0,0 0 0,0 0 0,0 0 0,0 1 0,0-1 0,-1 1 0,1-1 0,-6-1 0,-13-7 0,-1 1 0,0 1 0,0 2 0,-47-9 0,-96-2 0,140 15 0,-320-5 0,266 11 0,1 4 0,-108 24 0,157-25 0,0 2 0,0 0 0,1 2 0,0 2 0,1 0 0,1 2 0,0 1 0,1 1 0,-32 27 0,42-30 0,1 0 0,0 1 0,1 1 0,0 0 0,2 0 0,0 1 0,1 1 0,0 0 0,2 0 0,0 1 0,1 0 0,1 0 0,0 1 0,-4 37 0,8-44 0,0 1 0,2 0 0,-1 0 0,2-1 0,0 1 0,0 0 0,1-1 0,1 1 0,0-1 0,1 0 0,1 0 0,0 0 0,0-1 0,1 1 0,1-1 0,0-1 0,1 1 0,15 17 0,0-5 0,2-1 0,0-2 0,1 0 0,1-2 0,1-1 0,1-1 0,0-1 0,1-1 0,40 12 0,-6-6 0,1-3 0,0-2 0,108 10 0,-55-14 0,1-6 0,0-6 0,123-14 0,-189 7 0,1-2 0,-2-2 0,1-2 0,-2-3 0,0-2 0,-1-3 0,0-1 0,52-33 0,23-21 0,62-41 0,-145 90 0,1 3 0,48-21 0,11-5 0,188-107 0,-237 128 0,-30 15 0,1 2 0,0 0 0,0 1 0,1 1 0,1 2 0,51-11 0,-16 11 0,82-8 0,-128 15 0,0-1 0,-1 0 0,1-1 0,-1-1 0,18-7 0,69-34 0,12-3 0,-72 37 0,0 1 0,0 3 0,59-4 0,-69 6 0,0-2 0,0-1 0,0-1 0,-1-2 0,50-24 0,-34 7 0,-39 23 0,1-1 0,1 1 0,-1 1 0,1 0 0,-1 0 0,1 0 0,10-2 0,125-23 0,-142 29 0,0 0 0,0-1 0,-1 1 0,1 0 0,0 0 0,0 0 0,-1 1 0,1-1 0,0 0 0,0 1 0,2 0 0,-4-1 0,0 0 0,1 1 0,-1-1 0,1 0 0,-1 1 0,1-1 0,-1 0 0,1 1 0,-1-1 0,0 1 0,1-1 0,-1 0 0,0 1 0,1-1 0,-1 1 0,0-1 0,0 1 0,0-1 0,1 1 0,-1 0 0,0-1 0,0 1 0,0-1 0,0 1 0,0 2 0,-1-1 0,1 0 0,-1 0 0,1 0 0,-1 0 0,0 0 0,0 0 0,0 0 0,0 0 0,-1 0 0,1 0 0,0-1 0,-1 1 0,1 0 0,-1-1 0,-2 3 0,-10 8 0,-2-1 0,0 0 0,0-1 0,-25 11 0,-77 28 0,80-34 0,-7 3 0,0-1 0,-1-3 0,0-2 0,-1-1 0,0-3 0,-1-2 0,-74 0 0,79-5 0,28 0 0,-1-1 0,1 0 0,0-2 0,0 1 0,0-2 0,-17-4 0,29 6 0,0-1 0,1 0 0,-1 1 0,0-1 0,1 0 0,0-1 0,-1 1 0,1 0 0,0-1 0,0 1 0,0-1 0,1 0 0,-1 0 0,0 0 0,1 0 0,0 0 0,0 0 0,0 0 0,0 0 0,0 0 0,1 0 0,-1 0 0,1-6 0,-2 8 0,-3 6 0,-9 15 0,5-6 0,2-6 0,-1 0 0,0 0 0,-1 0 0,1-1 0,-2-1 0,1 1 0,-1-1 0,0-1 0,0 0 0,0-1 0,-1 1 0,0-2 0,0 0 0,0 0 0,-15 1 0,-21 2 0,1-2 0,-63-3 0,99-1 0,-148-4 0,136 0 0,22 4 0,-1 0 0,1-1 0,0 1 0,0 0 0,0 0 0,-1 0 0,1 0 0,0-1 0,0 1 0,0 0 0,-1 0 0,1-1 0,0 1 0,0 0 0,0 0 0,0-1 0,0 1 0,0 0 0,0 0 0,0-1 0,0 1 0,0 0 0,0-1 0,0 1 0,0 0 0,0 0 0,0-1 0,0 1 0,0 0 0,0 0 0,0-1 0,0 1 0,0 0 0,0 0 0,0-1 0,0 1 0,1 0 0,-1-1 0,3-2 0,1-1 0,-1 1 0,1 0 0,0 0 0,0 0 0,0 1 0,0-1 0,8-2 0,55-24 0,111-31 0,-134 47 0,283-84-633,3 16 0,309-30 97</inkml:trace>
  <inkml:trace contextRef="#ctx0" brushRef="#br0" timeOffset="1">4710 804 24575,'-170'52'0,"15"-18"0,-207 19 0,-353-42 0,685-12 0,318 16 0,-226-9 0,0 4 0,99 28 0,150 62 0,-300-97 0,38 14 0,-46-16 0,-1 0 0,0 0 0,0 0 0,0 0 0,0 1 0,0-1 0,0 0 0,0 1 0,-1 0 0,1-1 0,0 1 0,-1 0 0,1 0 0,-1 0 0,0 0 0,0 0 0,2 4 0,-3-5 0,0 1 0,0-1 0,0 1 0,0-1 0,0 0 0,0 1 0,0-1 0,-1 1 0,1-1 0,0 0 0,-1 1 0,1-1 0,-1 0 0,1 1 0,-1-1 0,0 0 0,0 0 0,1 0 0,-1 0 0,0 0 0,0 1 0,0-1 0,0-1 0,0 1 0,-1 0 0,-1 1 0,-2 2 0,-1-1 0,0 0 0,1 0 0,-12 4 0,-6 0 0,-1-1 0,0-1 0,0-2 0,-27 2 0,-103-3 0,103-2 0,-279-4 0,361-7 0,-17 4 0,10-2 0,32-15 0,2 2 0,64-15 0,-107 34 0,-10 3 0,0-1 0,-1 0 0,1 1 0,0-2 0,-1 1 0,1 0 0,-1-1 0,1 0 0,-1 0 0,0 0 0,0-1 0,0 0 0,0 1 0,0-1 0,5-6 0,-9 8 0,1 1 0,-1-1 0,0 1 0,0-1 0,0 1 0,1-1 0,-1 0 0,0 1 0,0-1 0,0 1 0,0-1 0,0 1 0,0-1 0,0 0 0,0 1 0,0-1 0,0 1 0,0-1 0,0 0 0,-1 1 0,1-1 0,0 1 0,0-1 0,-1 1 0,1-1 0,0 1 0,0-1 0,-1 1 0,1-1 0,-1 1 0,1-1 0,0 1 0,-1 0 0,1-1 0,-1 1 0,1 0 0,-1-1 0,1 1 0,-1 0 0,0 0 0,1-1 0,-1 1 0,1 0 0,-1 0 0,0 0 0,-33-8 0,28 7 0,-75-11 0,0 3 0,-1 4 0,0 3 0,0 4 0,-140 21 0,-164 68 0,223-48 0,-240 31 0,182-70 0,141-5 0,492-19-284,-1-18-1,550-122 1,-736 118 711,-174 35-285,0 3 0,72 2 0,-114 2-142,0 0 0,0-1 0,0 0 0,0-1 0,0 0 0,0 0 0,-1-1 0,1 0 0,-1-1 0,0 1 0,10-7 0,9-8 0,45-37 0,-39 28 0,-11 9 0,27-31 0,-31 29 0,37-29 0,-47 44 0,0 0 0,1 1 0,0 0 0,0 0 0,1 1 0,-1 0 0,1 1 0,-1 0 0,1 1 0,0-1 0,-5 2 0</inkml:trace>
  <inkml:trace contextRef="#ctx0" brushRef="#br0" timeOffset="-1">4723 1034 24575,'-3'2'0,"-7"5"0,0-1 0,-1 0 0,1 0 0,-2-1 0,1-1 0,-13 4 0,35-8 0,0 1 0,0 0 0,0 1 0,0 0 0,0 0 0,0 1 0,-1 1 0,-6-2 0</inkml:trace>
  <inkml:trace contextRef="#ctx0" brushRef="#br0" timeOffset="-3">4710 730 24557,'-2'-22'-5,"2"14"4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22:3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2433 903 24575,'-1835'0'0,"2078"-7"0,389-62 0,-475 39 0,-91 15 0,0 3 0,0 3 0,102-1 0,-157 10 0,1 0 0,-1-1 0,0 0 0,0 0 0,0-1 0,20-6 0,-27 6 0,0 0 0,0 1 0,0-2 0,0 1 0,0 0 0,-1-1 0,1 1 0,-1-1 0,1 0 0,-1 0 0,0-1 0,0 1 0,-1-1 0,1 1 0,-1-1 0,1 0 0,-1 0 0,0 0 0,2-7 0,12-47 0,-2-1 0,8-84 0,-7-121 0,-14 241 0,0 12 0,-1 1 0,0-1 0,-1 0 0,-3-19 0,4 28 0,-1-1 0,0 1 0,0 0 0,0-1 0,0 1 0,0 0 0,0-1 0,-1 1 0,1 0 0,-1 0 0,1 0 0,-1 0 0,0 1 0,0-1 0,0 0 0,0 1 0,0-1 0,0 1 0,0 0 0,0-1 0,-1 1 0,1 0 0,0 0 0,-1 1 0,-2-2 0,-9 0 0,0 1 0,0 0 0,0 0 0,0 1 0,0 1 0,0 1 0,-13 2 0,-102 30 0,95-24 0,-61 22 0,1 5 0,-118 65 0,194-93 0,-1 0 0,0-1 0,0 0 0,-1-2 0,0 0 0,0-2 0,-1 0 0,1-1 0,-1-1 0,0-1 0,-34-3 0,55 2 0,0 0 0,0 0 0,0 0 0,0 0 0,-1 0 0,1 0 0,0 0 0,0 0 0,0 0 0,0 0 0,0 0 0,-1 0 0,1 0 0,0 0 0,0 0 0,0 0 0,0 0 0,0 0 0,0 0 0,-1 0 0,1 0 0,0-1 0,0 1 0,0 0 0,0 0 0,0 0 0,0 0 0,0 0 0,0 0 0,0-1 0,0 1 0,-1 0 0,1 0 0,0 0 0,0 0 0,0 0 0,0 0 0,0-1 0,0 1 0,0 0 0,0 0 0,0 0 0,0 0 0,0 0 0,0-1 0,1 1 0,4-8 0,12-8 0,186-131 0,-201 146 0,1-1 0,-1 1 0,0-1 0,0 0 0,0 0 0,0 0 0,0 0 0,0 0 0,0 0 0,-1 0 0,2-3 0,-3 4 0,0 1 0,0 0 0,0 0 0,0-1 0,0 1 0,0 0 0,0 0 0,0-1 0,0 1 0,0 0 0,0 0 0,0-1 0,-1 1 0,1 0 0,0 0 0,0-1 0,0 1 0,0 0 0,-1 0 0,1 0 0,0 0 0,0-1 0,0 1 0,-1 0 0,1 0 0,0 0 0,0 0 0,-1 0 0,1 0 0,0-1 0,0 1 0,-1 0 0,1 0 0,0 0 0,-1 0 0,1 0 0,-26 0 0,-11 7 0,-72 21 0,67-16 0,-978 291 0,985-292 0,0-2 0,-1-1 0,-69 5 0,95-16 0,19-5 0,37-14 0,-26 13 0,16-10-455,2 2 0,76-24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22:43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1375 504 24575,'39'-2'0,"-1"-1"0,56-12 0,-44 6 0,845-130-1277,-246 40 487,-619 94 790,428-61 74,3 36-6,-421 32 195,-26 0 27,-19-1 69,-296 4 538,170-6-781,-957 45-1742,-358 174-878,800-80 3240,567-123 284,50-11 162,-43 13 0,67-14-1172,13 0-7,27 0-6,676-7-791,7-47 0,-41-29 787,-6-58 0,-653 134 7,-6 1 0,-1 0 0,1 0 0,-1-1 0,12-6 0,-23 9 13,1 1 1,-1 0-1,1 0 0,-1-1 1,0 1-1,1 0 0,-1 0 0,1-1 1,-1 1-1,0-1 0,1 1 1,-1 0-1,1-1 0,-1 1 1,0-1-1,0 1 0,1-1 0,-1 1 1,0-1-1,0 1 0,0-1 1,0 1-1,1-1 0,-1 1 0,0-1 1,0 1-1,0-1 0,0 1 1,0-1-1,0 1 0,-1-2 1,-12-13 498,-28-8 39,8 11-518,1 1 1,-2 2-1,-49-7 0,-111-4-52,174 18 18,-983-18-1401,839 30 1353,-179 34 1,258-28 23,1 4 1,1 4 0,-148 63-1,189-66 272,21-10 91,-2 0-1,0-2 1,-36 10-1,56-18-337,1 0 0,-1 0 0,0 0 0,0 0 0,0 1 0,1-1 0,-1 1 0,1-1 0,-1 1 0,1 0 0,-4 4 0,5-5 0,0 0 0,1 0 0,-1-1 0,1 1 0,-1 0 0,1 0 0,0 0 0,-1 0 0,1 0 0,0 0 0,-1 0 0,1 0 0,0 0 0,0 0 0,0 0 0,0 0 0,0 0 0,0 0 0,1 1 0,-1-1 0,0 0 0,0 0 0,1-1 0,-1 1 0,1 0 0,-1 0 0,1 0 0,-1 0 0,1 0 0,-1 0 0,1 0 0,0-1 0,-1 1 0,1 0 0,0-1 0,0 1 0,0 0 0,-1-1 0,1 1 0,2 0 0,3 4 0,2-1 0,-1 0 0,0 0 0,1-1 0,0 0 0,0 0 0,9 2 0,66 9 0,-62-11 0,225 22-418,297-8-1,-209-30 419,-268 6 0,-1-2 0,0-4 0,64-21 0,-63 9-35,-60 22 54,0 1 1,-1-2-1,0 1 1,0 0-1,0-1 0,0 0 1,0-1-1,6-6 0,-10 10-6,-1 1-1,0-1 0,1 1 1,-1-1-1,1 1 0,-1-1 0,0 1 1,1-1-1,-1 1 0,0-1 0,0 0 1,1 1-1,-1-1 0,0 0 0,0 1 1,0-1-1,0 1 0,0-1 0,0 0 1,0 1-1,0-1 0,0 0 0,0 1 1,0-1-1,0 0 0,0 1 0,-1-1 1,1 1-1,0-1 0,0 0 0,-1 1 1,1-1-1,0 1 0,-1-1 0,1 1 1,-1-1-1,-27-14 232,-6 6-244,0 1 0,0 1 0,0 2 0,-36-1 0,48 5 0,-248-14-350,-1 11 0,0 13 0,-343 55 0,462-37 244,-264 84 0,379-101 443,29-9-172,-1 1 0,1 1 0,0-1-1,0 1 1,-11 6 0,18-9-159,0 1-1,1-1 1,-1 0-1,0 1 1,1-1-1,-1 0 1,1 1-1,-1-1 1,0 1-1,1-1 1,-1 1 0,1-1-1,0 1 1,-1-1-1,1 1 1,-1 0-1,1-1 1,0 1-1,-1 0 1,1-1-1,0 1 1,0 0 0,0-1-1,-1 1 1,1 0-1,0-1 1,0 1-1,0 0 1,0 0-1,0-1 1,0 1-1,0 0 1,1-1-1,-1 1 1,0 0 0,0-1-1,0 1 1,1 0-1,-1 0 1,3 2 1,-1 0 0,1 0 0,-1-1 0,1 1 1,0-1-1,0 1 0,0-1 0,3 2 0,28 16 1,1-2 1,1-1-1,0-2 0,57 16 0,168 26-213,39-16-372,575 4 0,-770-45 518,-1-6-1,0-3 0,-1-6 0,0-3 1,108-36-1,-123 25 206,112-34 772,-165 55-765,0 0 0,1 3 0,60-3 0,-176 12-153,75-4 0,-420 13-271,3 24-224,25 25 328,282-39 174,-158 54-1,238-64 186,0 2 0,1 2-1,-45 28 1,79-45-189,0 0-1,0 0 1,0 0 0,0 0 0,0 0-1,1 0 1,-1 0 0,0 0 0,0 0-1,0 0 1,0 0 0,0 0 0,0 0-1,1 0 1,-1 0 0,0 0-1,0 0 1,0 0 0,0 0 0,0 0-1,0 0 1,0 0 0,0 0 0,1 1-1,-1-1 1,0 0 0,0 0 0,0 0-1,0 0 1,0 0 0,0 0 0,0 0-1,0 0 1,0 1 0,0-1 0,0 0-1,0 0 1,0 0 0,0 0-1,0 0 1,0 0 0,0 0 0,0 1-1,0-1 1,0 0 0,0 0 0,0 0-1,0 0 1,0 0 0,0 0 0,0 0-1,0 1 1,0-1 0,0 0 0,0 0-1,17 2-2,1-1 0,33-1 0,0-1 0,1995-127-1764,-1817 97 1676,255-27-192,-341 59 1393,-12 0-94,-115-4-1019,-1-1 0,1 0 0,-1-1 0,0 0 0,-1-1 0,1-1 0,-1 0 0,20-15 0,40-18 0,189-79 0,-258 117 0,0 0 0,0-1 0,0 1 0,-1-1 0,1 0 0,-1 0 0,0-1 0,1 0 0,-2 1 0,1-1 0,0 0 0,-1-1 0,6-7 0,-8 8 0,1 0 0,-1 0 0,0 1 0,-1-1 0,1 0 0,0 0 0,-1 0 0,0 0 0,0 0 0,0 0 0,-1 1 0,1-1 0,-1 0 0,0 0 0,0 0 0,0 0 0,0 1 0,-1-1 0,-3-5 0,-7-15 0,-1 1 0,-2 1 0,-29-36 0,33 45 0,0 1 0,-1 0 0,-1 1 0,0 0 0,0 1 0,-1 0 0,-15-7 0,19 12 0,-1 1 0,1 1 0,-1 0 0,0 0 0,1 1 0,-20-1 0,-68 3 0,60 1 0,-57 0 0,-337 12 0,316-3 0,-196 40 0,282-43 0,0 1 0,0 1 0,1 2 0,0 1 0,1 1 0,0 1 0,2 1 0,-1 2 0,2 1 0,0 1 0,-34 34 0,55-48 0,-1 0 0,1 1 0,1-1 0,-1 1 0,1 0 0,0 0 0,0 0 0,1 1 0,0-1 0,0 1 0,0-1 0,1 1 0,0 0 0,1-1 0,-1 8 0,1-9 0,0 0 0,1 0 0,-1-1 0,1 1 0,0 0 0,0-1 0,1 1 0,-1-1 0,1 1 0,0-1 0,0 0 0,1 0 0,-1 0 0,1 0 0,0 0 0,0 0 0,0-1 0,1 1 0,-1-1 0,1 0 0,0 0 0,4 3 0,7 1 0,1 0 0,-1-2 0,1 1 0,0-2 0,0 0 0,0-1 0,25 2 0,120-1 0,-81-10 0,-1-3 0,0-4 0,121-36 0,-154 34 0,0-1 0,-1-3 0,53-29 0,121-86 0,-141 84 0,-4-1 0,-40 27 0,58-32 0,-50 33 0,-24 12 0,1 1 0,25-9 0,53-24 0,-75 32 0,0 0 0,1 2 0,0 0 0,47-10 0,-68 19 0,1-1 0,-1 1 0,1 0 0,-1 0 0,1 0 0,-1 0 0,0 0 0,1 1 0,-1-1 0,1 1 0,-1-1 0,0 1 0,1 0 0,-1 0 0,0 0 0,0 0 0,1 1 0,-1-1 0,3 3 0,-2-1 0,-1 0 0,0 0 0,0 0 0,0 0 0,0 0 0,-1 0 0,1 0 0,-1 1 0,0-1 0,0 1 0,0-1 0,0 6 0,1 2 0,-2 0 0,0 1 0,0-1 0,-1 0 0,0 1 0,-1-1 0,-6 21 0,-15 29 0,16-44 0,0-1 0,1 2 0,1-1 0,1 1 0,-3 19 0,6-29 0,0 0 0,1 0 0,0 0 0,1-1 0,-1 1 0,1 0 0,4 14 0,-2-17 0,-1 0 0,1 1 0,0-1 0,0 0 0,0-1 0,1 1 0,-1-1 0,1 1 0,0-1 0,1 0 0,6 5 0,-9-8 0,10 8 0,0 1 0,-1 0 0,-1 0 0,13 16 0,-21-24 0,-1 1 0,1-1 0,-1 0 0,0 1 0,1-1 0,-1 1 0,0 0 0,0-1 0,-1 1 0,1 0 0,-1 0 0,1-1 0,-1 4 0,0-4 0,-1 0 0,1 0 0,0 0 0,-1 0 0,0-1 0,1 1 0,-1 0 0,0 0 0,0-1 0,0 1 0,0-1 0,-1 1 0,1-1 0,0 1 0,0-1 0,-1 0 0,1 1 0,-1-1 0,1 0 0,-1 0 0,-2 1 0,-3 2 0,-1-1 0,1 0 0,-1 0 0,0-1 0,0 1 0,0-2 0,-14 2 0,-57-2 0,282-6 0,-201 5 0,8 1 0,0-2 0,-1 1 0,1-1 0,0 0 0,12-4 0,-20 4 0,1 0 0,-1 0 0,1 0 0,-1 0 0,0-1 0,1 1 0,-1-1 0,0 1 0,0-1 0,0 0 0,0 0 0,-1 0 0,1 0 0,0 0 0,-1 0 0,1-1 0,-1 1 0,0 0 0,0-1 0,0 1 0,0-1 0,0 0 0,0 1 0,0-4 0,2-22 0,-2 0 0,0 0 0,-6-51 0,0 2 0,4-122 0,2 286 0,-3 116 0,1-197 0,1-1 0,-2 0 0,1 0 0,-1 0 0,1 0 0,-1 0 0,-1 0 0,1-1 0,-1 1 0,1-1 0,-2 1 0,1-1 0,0 0 0,-1 0 0,1 0 0,-8 4 0,-5 5 0,-2-1 0,-35 18 0,11-7 0,13-8 0,-1-2 0,0-1 0,-61 17 0,34-13 0,30-8 0,-1-2 0,0-1 0,-57 3 0,-89-10 0,61-1 0,-154 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2:48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24572,'0'633'0</inkml:trace>
  <inkml:trace contextRef="#ctx0" brushRef="#br0" timeOffset="1">1368 638 24572,'2623'0'0,"-2623"-637"0,-3991 637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12:48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2441 120 24575,'138'0'0,"451"-4"0,0-30 0,-365 10 0,600-34 0,69 60 0,-919-1 0,-36 7 0,4 0 0,-845 63 0,322-32 0,450-28 0,-699 3 0,520-17 0,-1429 3 0,1849-1 0,138 3 0,-194 3 0,101 24 0,-35 9 0,-95-28 0,1-1 0,0-1 0,0-2 0,0 0 0,34 2 0,19-7 0,-74 4 0,-11 1 0,-15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5:36.3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480 197 23892,'-479'-196'0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6:26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21 438 24575,'1'-3'0,"6"-18"0,16-31 0,-19 42 0,9-21 0,28-48 0,-33 67 0,0 0 0,1 1 0,0 0 0,1 0 0,0 1 0,18-13 0,-11 11 0,1 1 0,0 1 0,1 0 0,1 2 0,-1 0 0,1 1 0,0 1 0,1 1 0,0 1 0,21-2 0,32 0 0,113 6 0,-88 2 0,-63-3 0,-23 0 0,-1 1 0,1 0 0,-1 0 0,1 1 0,-1 1 0,15 4 0,-25-6 0,0 0 0,-1 1 0,1 0 0,-1-1 0,1 1 0,-1 0 0,0-1 0,1 1 0,-1 0 0,0 0 0,1 0 0,-1 1 0,0-1 0,0 0 0,0 0 0,0 1 0,0-1 0,0 0 0,0 1 0,-1-1 0,1 1 0,0-1 0,0 3 0,-1-1 0,0-1 0,0 1 0,0 0 0,-1-1 0,1 1 0,0-1 0,-1 1 0,0 0 0,0-1 0,0 1 0,0-1 0,0 0 0,-2 3 0,-5 9 0,-1-2 0,-1 1 0,-21 20 0,25-26 0,-33 34 0</inkml:trace>
  <inkml:trace contextRef="#ctx0" brushRef="#br0" timeOffset="-1">840 253 24575,'-30'28'0</inkml:trace>
  <inkml:trace contextRef="#ctx0" brushRef="#br0" timeOffset="-4">1310 253 24575,'28'-17'0,"77"-61"0,-51 37 0,-47 35 0,1 0 0,0-1 0,-1 0 0,-1-1 0,12-14 0,-17 21 0,0 0 0,0-1 0,-1 1 0,1 0 0,0 0 0,0 0 0,-1 0 0,1-1 0,-1 1 0,1 0 0,-1-1 0,1 1 0,-1 0 0,0-1 0,0 1 0,0-1 0,0 1 0,0 0 0,0-1 0,0 1 0,0-1 0,0 1 0,-1 0 0,1-1 0,-1 1 0,1 0 0,-1-1 0,1 1 0,-1 0 0,0 0 0,1 0 0,-1-1 0,0 1 0,0 0 0,0 0 0,0 0 0,0 0 0,0 0 0,0 1 0,0-1 0,-1 0 0,1 0 0,0 1 0,0-1 0,-1 1 0,1-1 0,0 1 0,-1 0 0,1-1 0,-1 1 0,-1 0 0,-4-2 0,1 1 0,-1 0 0,1 0 0,-1 0 0,0 1 0,1 0 0,-1 1 0,0-1 0,1 1 0,-1 1 0,1-1 0,-1 1 0,-11 5 0,2 1 0,1 1 0,0 0 0,-24 22 0,-6 3 0,35-27-341,0-1 0,-1 0-1,-12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5:56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288 1 24575,'269'0'0,"-740"0"0,468 0 0,-1-1 0,0 1 0,0 1 0,0-1 0,0 1 0,0-1 0,1 1 0,-1 0 0,0 1 0,1-1 0,-1 0 0,1 1 0,-1 0 0,1 0 0,-5 3 0,6-2 0,0 0 0,-1 0 0,1 0 0,0 1 0,1-1 0,-1 0 0,0 1 0,1 0 0,0-1 0,0 1 0,0 0 0,0-1 0,1 1 0,-1 0 0,1 7 0,-1 27 0,7 67 0,-6-102 0,1 0 0,-1 0 0,1 0 0,0 0 0,0 0 0,0 0 0,0-1 0,1 1 0,-1 0 0,1-1 0,0 1 0,-1-1 0,1 0 0,0 0 0,0 0 0,1 1 0,-1-2 0,0 1 0,1 0 0,-1 0 0,1-1 0,0 0 0,-1 1 0,1-1 0,0 0 0,0 0 0,0 0 0,-1-1 0,6 1 0,8 1 0,1 0 0,-1-2 0,1 0 0,20-3 0,-5 1 0,110-1-1365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6T21:55:43.6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870 1 24575,'533'0'0,"-525"0"0,1 0 0,-1 0 0,0 1 0,1 0 0,11 4 0,-18-5 0,-1 1 0,0-1 0,0 1 0,1-1 0,-1 1 0,0 0 0,0-1 0,0 1 0,0 0 0,0 0 0,0 0 0,0 0 0,0 0 0,0 0 0,-1 0 0,1 0 0,0 0 0,0 0 0,-1 0 0,1 1 0,-1-1 0,1 0 0,-1 0 0,0 1 0,0-1 0,1 0 0,-1 1 0,0-1 0,0 0 0,0 1 0,0-1 0,0 0 0,0 1 0,-1-1 0,1 0 0,0 0 0,-1 1 0,1-1 0,-1 0 0,1 0 0,-1 1 0,0-1 0,-1 2 0,-3 5 0,0 1 0,-1-1 0,0 0 0,-1-1 0,1 1 0,-1-1 0,-1-1 0,0 1 0,1-1 0,-2 0 0,1-1 0,-1 0 0,0-1 0,-16 7 0,2-3 0,-1 0 0,0-2 0,0 0 0,-45 4 0,-285-8 0,165-6 0,-460 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7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eenidhiangadi/ticket-config-repo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customXml" Target="../ink/ink4.xml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1.pn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9.xml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76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360.png"/><Relationship Id="rId4" Type="http://schemas.openxmlformats.org/officeDocument/2006/relationships/customXml" Target="../ink/ink22.xml"/><Relationship Id="rId9" Type="http://schemas.openxmlformats.org/officeDocument/2006/relationships/image" Target="../media/image3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0.png"/><Relationship Id="rId5" Type="http://schemas.openxmlformats.org/officeDocument/2006/relationships/customXml" Target="../ink/ink25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0.png"/><Relationship Id="rId5" Type="http://schemas.openxmlformats.org/officeDocument/2006/relationships/customXml" Target="../ink/ink27.xml"/><Relationship Id="rId4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0.png"/><Relationship Id="rId5" Type="http://schemas.openxmlformats.org/officeDocument/2006/relationships/customXml" Target="../ink/ink30.xml"/><Relationship Id="rId4" Type="http://schemas.openxmlformats.org/officeDocument/2006/relationships/image" Target="../media/image4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.xml"/><Relationship Id="rId11" Type="http://schemas.openxmlformats.org/officeDocument/2006/relationships/customXml" Target="../ink/ink15.xml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0.png"/><Relationship Id="rId4" Type="http://schemas.openxmlformats.org/officeDocument/2006/relationships/customXml" Target="../ink/ink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customXml" Target="../ink/ink19.xml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08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Ticket &amp; Issue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8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enterprise-grade, microservices-based system designed to streamline support operations through intelligent automation and real-time collaboration.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52467"/>
            <a:ext cx="177248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5574863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2055" y="5520452"/>
            <a:ext cx="12281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2679621" y="5452467"/>
            <a:ext cx="1506974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5709" y="5574863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87886" y="5520452"/>
            <a:ext cx="9626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4299942" y="5452467"/>
            <a:ext cx="2015371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6031" y="5574863"/>
            <a:ext cx="181451" cy="1814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08208" y="5520452"/>
            <a:ext cx="14710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MICROSERVICES</a:t>
            </a:r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6428661" y="5452467"/>
            <a:ext cx="189642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4749" y="5574863"/>
            <a:ext cx="181451" cy="18145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36926" y="5520452"/>
            <a:ext cx="13520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SECURITY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972355-BB30-A07F-4983-1B6A17D8A7FA}"/>
                  </a:ext>
                </a:extLst>
              </p14:cNvPr>
              <p14:cNvContentPartPr/>
              <p14:nvPr/>
            </p14:nvContentPartPr>
            <p14:xfrm>
              <a:off x="1248035" y="671275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972355-BB30-A07F-4983-1B6A17D8A7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5035" y="6649751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A143FC8-1744-866E-DD06-35F69C3F7A69}"/>
              </a:ext>
            </a:extLst>
          </p:cNvPr>
          <p:cNvSpPr txBox="1"/>
          <p:nvPr/>
        </p:nvSpPr>
        <p:spPr>
          <a:xfrm>
            <a:off x="576689" y="6221022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</a:t>
            </a:r>
            <a:r>
              <a:rPr lang="en-US" dirty="0"/>
              <a:t> : </a:t>
            </a:r>
            <a:r>
              <a:rPr lang="en-US" dirty="0" err="1"/>
              <a:t>A.Sreenidhi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38185A-8C22-D520-187A-327EA48AF662}"/>
              </a:ext>
            </a:extLst>
          </p:cNvPr>
          <p:cNvSpPr txBox="1"/>
          <p:nvPr/>
        </p:nvSpPr>
        <p:spPr>
          <a:xfrm>
            <a:off x="914400" y="874962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)Ticket 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A46CD-9F14-218E-0C5D-A933A7980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68" y="1118795"/>
            <a:ext cx="7229139" cy="63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2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04AAC-9E1A-11A9-CDD8-22C9CF20DE80}"/>
              </a:ext>
            </a:extLst>
          </p:cNvPr>
          <p:cNvSpPr txBox="1"/>
          <p:nvPr/>
        </p:nvSpPr>
        <p:spPr>
          <a:xfrm>
            <a:off x="785308" y="70284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3)Notification: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F850B-4E61-6223-3203-1A5F74BCA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4" y="1021976"/>
            <a:ext cx="4537000" cy="65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4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509F40-9605-B59A-0A30-129FF3A5695D}"/>
              </a:ext>
            </a:extLst>
          </p:cNvPr>
          <p:cNvSpPr txBox="1"/>
          <p:nvPr/>
        </p:nvSpPr>
        <p:spPr>
          <a:xfrm>
            <a:off x="4507454" y="19723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SEQUENCE 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4095E-C3ED-8FD8-C735-455B8522198A}"/>
              </a:ext>
            </a:extLst>
          </p:cNvPr>
          <p:cNvSpPr txBox="1"/>
          <p:nvPr/>
        </p:nvSpPr>
        <p:spPr>
          <a:xfrm>
            <a:off x="677731" y="1031711"/>
            <a:ext cx="731520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1)USER CREATES A TICKET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99BB9-5160-63CD-E0EF-FE18F935B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33" y="1764255"/>
            <a:ext cx="12016292" cy="59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D7D693-8B2C-FD87-65BF-36E6428FB41A}"/>
              </a:ext>
            </a:extLst>
          </p:cNvPr>
          <p:cNvSpPr txBox="1"/>
          <p:nvPr/>
        </p:nvSpPr>
        <p:spPr>
          <a:xfrm>
            <a:off x="451822" y="493828"/>
            <a:ext cx="731520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2)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 MANAGER MANUALLY ASSIGNS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5A092-0FFC-EBE8-B65E-689E8848D8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1441526"/>
            <a:ext cx="12887661" cy="54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3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8F0B19-172B-4566-10F8-35969C5669A0}"/>
              </a:ext>
            </a:extLst>
          </p:cNvPr>
          <p:cNvSpPr txBox="1"/>
          <p:nvPr/>
        </p:nvSpPr>
        <p:spPr>
          <a:xfrm>
            <a:off x="494851" y="353979"/>
            <a:ext cx="731520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3)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 AGENT WORKS &amp; RESOLVES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2C36B-5325-409E-5C77-01EE3FF0DB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194099"/>
            <a:ext cx="12694024" cy="59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23252-F7A9-CDA8-8E88-5CAD1DEAD24A}"/>
              </a:ext>
            </a:extLst>
          </p:cNvPr>
          <p:cNvSpPr txBox="1"/>
          <p:nvPr/>
        </p:nvSpPr>
        <p:spPr>
          <a:xfrm>
            <a:off x="492247" y="118334"/>
            <a:ext cx="178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4.Complete flow: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CD801-13F1-A335-F00A-B149B998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688489"/>
            <a:ext cx="13522362" cy="754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31609-32CA-C904-D901-B0D90E024CDA}"/>
              </a:ext>
            </a:extLst>
          </p:cNvPr>
          <p:cNvSpPr txBox="1"/>
          <p:nvPr/>
        </p:nvSpPr>
        <p:spPr>
          <a:xfrm>
            <a:off x="617473" y="386839"/>
            <a:ext cx="147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Eureka Server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F73F-FD65-8374-996B-B69EB3D7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3" y="1033170"/>
            <a:ext cx="12295990" cy="65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49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21F2B-C614-A697-33A9-574AB72B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3" y="1118795"/>
            <a:ext cx="12080838" cy="6368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3168D-40CD-1995-BA39-B8F913F556B4}"/>
              </a:ext>
            </a:extLst>
          </p:cNvPr>
          <p:cNvSpPr txBox="1"/>
          <p:nvPr/>
        </p:nvSpPr>
        <p:spPr>
          <a:xfrm>
            <a:off x="494852" y="480522"/>
            <a:ext cx="5871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server Repository:</a:t>
            </a:r>
            <a:br>
              <a:rPr lang="en-US" dirty="0"/>
            </a:br>
            <a:r>
              <a:rPr lang="en-US" dirty="0"/>
              <a:t>  link :</a:t>
            </a:r>
            <a:r>
              <a:rPr lang="en-US" dirty="0">
                <a:hlinkClick r:id="rId3"/>
              </a:rPr>
              <a:t>https://github.com/</a:t>
            </a:r>
            <a:r>
              <a:rPr lang="en-US" dirty="0" err="1">
                <a:hlinkClick r:id="rId3"/>
              </a:rPr>
              <a:t>Sreenidhiangadi</a:t>
            </a:r>
            <a:r>
              <a:rPr lang="en-US" dirty="0">
                <a:hlinkClick r:id="rId3"/>
              </a:rPr>
              <a:t>/ticket-config-repo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29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14528-8867-3AD7-7C5C-788094AE9991}"/>
              </a:ext>
            </a:extLst>
          </p:cNvPr>
          <p:cNvSpPr txBox="1"/>
          <p:nvPr/>
        </p:nvSpPr>
        <p:spPr>
          <a:xfrm>
            <a:off x="4507453" y="182881"/>
            <a:ext cx="621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Implemenation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Screenshots</a:t>
            </a:r>
            <a:endParaRPr lang="en-IN" sz="28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EE372-8781-44C5-609E-B5EE4C741AF8}"/>
              </a:ext>
            </a:extLst>
          </p:cNvPr>
          <p:cNvSpPr txBox="1"/>
          <p:nvPr/>
        </p:nvSpPr>
        <p:spPr>
          <a:xfrm>
            <a:off x="810228" y="1088021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1.Register(Successful registration redirects to login)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1CC19-7D46-61BD-3512-72FB1DD4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2" y="1468111"/>
            <a:ext cx="12801600" cy="63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25CF2-C9DD-D61D-0D37-C31C116338F7}"/>
              </a:ext>
            </a:extLst>
          </p:cNvPr>
          <p:cNvSpPr txBox="1"/>
          <p:nvPr/>
        </p:nvSpPr>
        <p:spPr>
          <a:xfrm>
            <a:off x="798652" y="63660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2.Login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A4EF8-0E4C-BA46-A1E5-1A35060F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9" y="1203767"/>
            <a:ext cx="13866472" cy="65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33299"/>
            <a:ext cx="228290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08904"/>
            <a:ext cx="1995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441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Pain Points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224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IN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Manual ticket routing causes delays and operational bottlenecks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6170" y="44306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IN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No intelligent load balancing among support agents</a:t>
            </a:r>
          </a:p>
        </p:txBody>
      </p:sp>
      <p:sp>
        <p:nvSpPr>
          <p:cNvPr id="9" name="Text 7"/>
          <p:cNvSpPr/>
          <p:nvPr/>
        </p:nvSpPr>
        <p:spPr>
          <a:xfrm>
            <a:off x="742277" y="48837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data handling across ticket lifecycle states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2276" y="5349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visibility into ticket ownership and authorization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0224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827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2697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7119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1541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AD3746-8443-D403-94BB-08C5EE51AECF}"/>
                  </a:ext>
                </a:extLst>
              </p14:cNvPr>
              <p14:cNvContentPartPr/>
              <p14:nvPr/>
            </p14:nvContentPartPr>
            <p14:xfrm>
              <a:off x="12694595" y="7551551"/>
              <a:ext cx="1836720" cy="528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AD3746-8443-D403-94BB-08C5EE51A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1595" y="7488911"/>
                <a:ext cx="196236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8307ED-63C0-9438-4054-979FACDDB7E1}"/>
                  </a:ext>
                </a:extLst>
              </p14:cNvPr>
              <p14:cNvContentPartPr/>
              <p14:nvPr/>
            </p14:nvContentPartPr>
            <p14:xfrm>
              <a:off x="12849395" y="7632551"/>
              <a:ext cx="170064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8307ED-63C0-9438-4054-979FACDDB7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755" y="7569911"/>
                <a:ext cx="1826280" cy="577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EB68F64-EF52-6436-79A2-8932601E4E0C}"/>
              </a:ext>
            </a:extLst>
          </p:cNvPr>
          <p:cNvSpPr txBox="1"/>
          <p:nvPr/>
        </p:nvSpPr>
        <p:spPr>
          <a:xfrm>
            <a:off x="742277" y="2212461"/>
            <a:ext cx="1314584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Many organizations still rely on emails and spreadsheets to manage IT support tickets, leading to fragmented tracking and inefficient coordination.</a:t>
            </a:r>
          </a:p>
          <a:p>
            <a:br>
              <a:rPr lang="en-IN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en-IN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There is no centralized system to monitor ticket status, priority, assignment, escalation, or SLA compliance</a:t>
            </a:r>
            <a:r>
              <a:rPr lang="en-IN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9EDC8-6EA4-9119-A1C5-A8D269207149}"/>
              </a:ext>
            </a:extLst>
          </p:cNvPr>
          <p:cNvSpPr txBox="1"/>
          <p:nvPr/>
        </p:nvSpPr>
        <p:spPr>
          <a:xfrm>
            <a:off x="671332" y="590309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3.Home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2CCCF-BF80-2C56-6BFF-7650408C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9" y="1192191"/>
            <a:ext cx="13982218" cy="6748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5741E-20B4-D5E2-40DF-9A964F6345A8}"/>
              </a:ext>
            </a:extLst>
          </p:cNvPr>
          <p:cNvSpPr txBox="1"/>
          <p:nvPr/>
        </p:nvSpPr>
        <p:spPr>
          <a:xfrm>
            <a:off x="126118" y="185724"/>
            <a:ext cx="10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Role:User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65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C25A8-4BA5-2C91-7616-CDBEC73F4039}"/>
              </a:ext>
            </a:extLst>
          </p:cNvPr>
          <p:cNvSpPr txBox="1"/>
          <p:nvPr/>
        </p:nvSpPr>
        <p:spPr>
          <a:xfrm>
            <a:off x="1099595" y="763929"/>
            <a:ext cx="1736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3.Create a Ticket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99FD9-A9DF-2413-2CD1-B5719FF6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4" y="1192191"/>
            <a:ext cx="14028517" cy="6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A0118A-9647-8621-6B55-B01804800E29}"/>
              </a:ext>
            </a:extLst>
          </p:cNvPr>
          <p:cNvSpPr txBox="1"/>
          <p:nvPr/>
        </p:nvSpPr>
        <p:spPr>
          <a:xfrm>
            <a:off x="416689" y="436037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4.Ticket Details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5B10-3FEC-2D67-E1DC-A873AA8D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59"/>
            <a:ext cx="14630400" cy="6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58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D5380-BFF9-D5A3-F49A-32E70B386759}"/>
              </a:ext>
            </a:extLst>
          </p:cNvPr>
          <p:cNvSpPr txBox="1"/>
          <p:nvPr/>
        </p:nvSpPr>
        <p:spPr>
          <a:xfrm>
            <a:off x="833377" y="405114"/>
            <a:ext cx="273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5.User Tickets with filtering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BA147-547E-4BFA-D032-C5CE6FD0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" y="774446"/>
            <a:ext cx="14190562" cy="70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640BF-5B13-F4F9-847C-9BC4362611D3}"/>
              </a:ext>
            </a:extLst>
          </p:cNvPr>
          <p:cNvSpPr txBox="1"/>
          <p:nvPr/>
        </p:nvSpPr>
        <p:spPr>
          <a:xfrm>
            <a:off x="752354" y="393539"/>
            <a:ext cx="1475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6.Profile page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03F44-3956-8DD5-AA25-9BA0341B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885791"/>
            <a:ext cx="13912770" cy="71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0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51866-8739-639C-B060-44B6DAEC9ADE}"/>
              </a:ext>
            </a:extLst>
          </p:cNvPr>
          <p:cNvSpPr txBox="1"/>
          <p:nvPr/>
        </p:nvSpPr>
        <p:spPr>
          <a:xfrm>
            <a:off x="219920" y="163103"/>
            <a:ext cx="12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Role:Agent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3C98B-07CC-9C12-53CF-3B1E947D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6" y="1180617"/>
            <a:ext cx="13866471" cy="6885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EC94E-F4B3-DB5A-C2EA-7FAE376F4A2E}"/>
              </a:ext>
            </a:extLst>
          </p:cNvPr>
          <p:cNvSpPr txBox="1"/>
          <p:nvPr/>
        </p:nvSpPr>
        <p:spPr>
          <a:xfrm>
            <a:off x="509286" y="671860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7.Ticket Queue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50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8A949-858A-C21F-B229-237C2B43CDCC}"/>
              </a:ext>
            </a:extLst>
          </p:cNvPr>
          <p:cNvSpPr txBox="1"/>
          <p:nvPr/>
        </p:nvSpPr>
        <p:spPr>
          <a:xfrm>
            <a:off x="416689" y="347241"/>
            <a:ext cx="389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8.Agent profile with in app notifications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CBA8-3CED-FF52-E754-F3C416D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983848"/>
            <a:ext cx="14144264" cy="68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34B60-07AC-CC6F-C6C9-8EE518FFC90E}"/>
              </a:ext>
            </a:extLst>
          </p:cNvPr>
          <p:cNvSpPr txBox="1"/>
          <p:nvPr/>
        </p:nvSpPr>
        <p:spPr>
          <a:xfrm>
            <a:off x="462988" y="394068"/>
            <a:ext cx="150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Role:Manager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82669-B9E1-D7A0-7543-F0BDEF2475FF}"/>
              </a:ext>
            </a:extLst>
          </p:cNvPr>
          <p:cNvSpPr txBox="1"/>
          <p:nvPr/>
        </p:nvSpPr>
        <p:spPr>
          <a:xfrm>
            <a:off x="844952" y="879677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7278E-85C6-472B-1D9D-21994531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1249008"/>
            <a:ext cx="13947493" cy="67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1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D4D9C-7E09-3676-2EAF-FBDBD94A3058}"/>
              </a:ext>
            </a:extLst>
          </p:cNvPr>
          <p:cNvSpPr txBox="1"/>
          <p:nvPr/>
        </p:nvSpPr>
        <p:spPr>
          <a:xfrm>
            <a:off x="486137" y="440763"/>
            <a:ext cx="398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10.All tickets( with pagination + filtering)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D140B-6837-4600-A1A7-6E34EC37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4630400" cy="69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6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F5EBCD-93B4-4495-6AA1-97719AB9783F}"/>
              </a:ext>
            </a:extLst>
          </p:cNvPr>
          <p:cNvSpPr txBox="1"/>
          <p:nvPr/>
        </p:nvSpPr>
        <p:spPr>
          <a:xfrm>
            <a:off x="196770" y="462987"/>
            <a:ext cx="32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11.Manager actions(reassigning)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2AD3-490D-8E3C-BFBB-914A571F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832318"/>
            <a:ext cx="14236860" cy="71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4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1147"/>
            <a:ext cx="7020639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 &amp; Goals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4143" y="1720096"/>
            <a:ext cx="6441877" cy="2844998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0005" y="194595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146" y="2125980"/>
            <a:ext cx="294680" cy="294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0005" y="2819162"/>
            <a:ext cx="295322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Automation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0005" y="3291245"/>
            <a:ext cx="599015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smart auto-assignment with load awareness to optimize agent workload distribution and reduce manual routing overhead.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261" y="1720096"/>
            <a:ext cx="6441996" cy="2844998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0123" y="194595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264" y="2125980"/>
            <a:ext cx="294680" cy="2946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0123" y="281916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Security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50123" y="3291245"/>
            <a:ext cx="599027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robust ownership-based authorization with role-based access control ensuring secure, compliant ticket operations.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4143" y="4783336"/>
            <a:ext cx="6441877" cy="2844998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005" y="500919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0146" y="5189220"/>
            <a:ext cx="294680" cy="2946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005" y="5882402"/>
            <a:ext cx="30263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Lifecycle Management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90005" y="6354485"/>
            <a:ext cx="599015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state-dependent field validation rules that maintain data integrity throughout the ticket lifecycle.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261" y="4783336"/>
            <a:ext cx="6441996" cy="2844998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0123" y="5009198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264" y="5189220"/>
            <a:ext cx="294680" cy="2946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0123" y="5882402"/>
            <a:ext cx="287452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Architecture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50123" y="6354485"/>
            <a:ext cx="599027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microservices-based system architecture enabling independent scaling, deployment flexibility, and high availability.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5AE5D9-9B80-90B1-9D22-1822CA6CA37A}"/>
                  </a:ext>
                </a:extLst>
              </p14:cNvPr>
              <p14:cNvContentPartPr/>
              <p14:nvPr/>
            </p14:nvContentPartPr>
            <p14:xfrm>
              <a:off x="12978635" y="7869791"/>
              <a:ext cx="1437120" cy="230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5AE5D9-9B80-90B1-9D22-1822CA6CA3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5635" y="7807151"/>
                <a:ext cx="15627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1C6346-1750-4650-5EEC-62688141CE07}"/>
                  </a:ext>
                </a:extLst>
              </p14:cNvPr>
              <p14:cNvContentPartPr/>
              <p14:nvPr/>
            </p14:nvContentPartPr>
            <p14:xfrm>
              <a:off x="12723035" y="7992551"/>
              <a:ext cx="1670760" cy="105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1C6346-1750-4650-5EEC-62688141CE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0035" y="7929551"/>
                <a:ext cx="1796400" cy="23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B2B73-FD9F-B97E-E648-1A36F189FC8C}"/>
              </a:ext>
            </a:extLst>
          </p:cNvPr>
          <p:cNvSpPr txBox="1"/>
          <p:nvPr/>
        </p:nvSpPr>
        <p:spPr>
          <a:xfrm>
            <a:off x="509286" y="648182"/>
            <a:ext cx="250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12.Reports and Analytics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04394-FE98-4F49-E1B9-47029D41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" y="1294512"/>
            <a:ext cx="14155838" cy="63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852EC-9FF9-FD7F-847D-AF28587348AB}"/>
              </a:ext>
            </a:extLst>
          </p:cNvPr>
          <p:cNvSpPr txBox="1"/>
          <p:nvPr/>
        </p:nvSpPr>
        <p:spPr>
          <a:xfrm>
            <a:off x="243068" y="33619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: Admin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50F9B-81B9-4449-E2E8-BD28576AF024}"/>
              </a:ext>
            </a:extLst>
          </p:cNvPr>
          <p:cNvSpPr txBox="1"/>
          <p:nvPr/>
        </p:nvSpPr>
        <p:spPr>
          <a:xfrm>
            <a:off x="555586" y="705527"/>
            <a:ext cx="217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13.Admin Dashboard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C69EC-7839-614F-2CF9-1F56585F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" y="1192192"/>
            <a:ext cx="14028517" cy="66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4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FCE1EF-D7EB-B53E-73E7-DFE8357675A8}"/>
              </a:ext>
            </a:extLst>
          </p:cNvPr>
          <p:cNvSpPr txBox="1"/>
          <p:nvPr/>
        </p:nvSpPr>
        <p:spPr>
          <a:xfrm>
            <a:off x="312517" y="405114"/>
            <a:ext cx="165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14.Admin Panel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274E5-79E6-B8D2-6E2A-0D0B102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6" y="774446"/>
            <a:ext cx="14063241" cy="66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89AA3-3033-F432-0119-E7A0AA89D619}"/>
              </a:ext>
            </a:extLst>
          </p:cNvPr>
          <p:cNvSpPr txBox="1"/>
          <p:nvPr/>
        </p:nvSpPr>
        <p:spPr>
          <a:xfrm>
            <a:off x="266217" y="370391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15.Reports and Analytics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9132-4879-2516-4F5E-960F41DF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297"/>
            <a:ext cx="14630400" cy="5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E924C-04C3-2A91-0F63-C3DA66A7D7FC}"/>
              </a:ext>
            </a:extLst>
          </p:cNvPr>
          <p:cNvSpPr txBox="1"/>
          <p:nvPr/>
        </p:nvSpPr>
        <p:spPr>
          <a:xfrm>
            <a:off x="376518" y="182880"/>
            <a:ext cx="2246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16)Email Notifications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B9299-1B0E-DC82-3F83-01E4E083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" y="735332"/>
            <a:ext cx="14458278" cy="73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343D26-6017-EA18-7629-D58B1A6B22E0}"/>
              </a:ext>
            </a:extLst>
          </p:cNvPr>
          <p:cNvSpPr txBox="1"/>
          <p:nvPr/>
        </p:nvSpPr>
        <p:spPr>
          <a:xfrm>
            <a:off x="173620" y="34885"/>
            <a:ext cx="7315200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End-to-End Ticketing System Flow (UI + Roles)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1. User Registration &amp;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registers with email and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logs into the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lands on the </a:t>
            </a:r>
            <a:r>
              <a:rPr lang="en-IN" b="1" dirty="0"/>
              <a:t>User Dashboard</a:t>
            </a:r>
            <a:endParaRPr lang="en-IN" dirty="0"/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2. User Creates a Ticket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clicks </a:t>
            </a:r>
            <a:r>
              <a:rPr lang="en-IN" b="1" dirty="0"/>
              <a:t>Create Ticket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selects: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Issue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submits the ticket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Ticket status is set to </a:t>
            </a:r>
            <a:r>
              <a:rPr lang="en-IN" b="1" dirty="0"/>
              <a:t>Open</a:t>
            </a: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3. User Adds Comments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can add comments or attachments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Each comment is added to the ticket timeline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can track ticket status anytime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None/>
            </a:pPr>
            <a:r>
              <a:rPr lang="en-IN" b="1" dirty="0"/>
              <a:t>4. Auto Assignment to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System automatically assigns the ticket to an available </a:t>
            </a:r>
            <a:r>
              <a:rPr lang="en-IN" b="1" dirty="0"/>
              <a:t>Agent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Assignment is 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Workload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Agent is notified immediately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br>
              <a:rPr lang="en-IN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0F818-3B78-29DC-9D8A-AC81D78B5D32}"/>
              </a:ext>
            </a:extLst>
          </p:cNvPr>
          <p:cNvSpPr txBox="1"/>
          <p:nvPr/>
        </p:nvSpPr>
        <p:spPr>
          <a:xfrm>
            <a:off x="7315200" y="335827"/>
            <a:ext cx="73152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5. Agent Works on the Ticket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Agent views assigned tickets in </a:t>
            </a:r>
            <a:r>
              <a:rPr lang="en-IN" b="1" dirty="0"/>
              <a:t>Agent Dashboard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Agent: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Reviews issue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Adds internal or public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Changes ticket status (In Progress / Waiting / Resolved)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6. User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receives notifications when: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Ticket is assigned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Agent adds a comment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Status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Ticket is resolved</a:t>
            </a:r>
          </a:p>
          <a:p>
            <a:pPr>
              <a:buNone/>
            </a:pPr>
            <a:r>
              <a:rPr lang="en-IN" dirty="0"/>
              <a:t>Notifications can be email or in-app.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7. Manager Oversight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Manager views </a:t>
            </a:r>
            <a:r>
              <a:rPr lang="en-IN" b="1" dirty="0"/>
              <a:t>all tickets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Manager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Reassign tickets to different agents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Change ticket 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Reopen resolved tickets if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Monitor SLA and response time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45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9D7F-5B69-0F7F-7340-ED69BA840F7F}"/>
              </a:ext>
            </a:extLst>
          </p:cNvPr>
          <p:cNvSpPr txBox="1"/>
          <p:nvPr/>
        </p:nvSpPr>
        <p:spPr>
          <a:xfrm>
            <a:off x="544010" y="474858"/>
            <a:ext cx="7315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8. Ticket Resolution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Agent marks ticket as </a:t>
            </a:r>
            <a:r>
              <a:rPr lang="en-IN" b="1" dirty="0"/>
              <a:t>Resolved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is notified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Accept the resolution → ticket closed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Reopen the ticket if issue persists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9. Admin Role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Admin manages users and roles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Admin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Create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Assign roles (User / Agent / Manager / Admin)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Activate or deactivate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Configure categories and rules</a:t>
            </a:r>
          </a:p>
        </p:txBody>
      </p:sp>
    </p:spTree>
    <p:extLst>
      <p:ext uri="{BB962C8B-B14F-4D97-AF65-F5344CB8AC3E}">
        <p14:creationId xmlns:p14="http://schemas.microsoft.com/office/powerpoint/2010/main" val="369913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E8CA5-F149-7725-BDFC-1F42E562F534}"/>
              </a:ext>
            </a:extLst>
          </p:cNvPr>
          <p:cNvSpPr txBox="1"/>
          <p:nvPr/>
        </p:nvSpPr>
        <p:spPr>
          <a:xfrm>
            <a:off x="4658062" y="233095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DATABASE STRUCTURE</a:t>
            </a:r>
            <a:endParaRPr lang="en-IN" sz="32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F155E-1BD2-FC8D-A862-3C3B6E4D6E5B}"/>
              </a:ext>
            </a:extLst>
          </p:cNvPr>
          <p:cNvSpPr txBox="1"/>
          <p:nvPr/>
        </p:nvSpPr>
        <p:spPr>
          <a:xfrm>
            <a:off x="720764" y="125864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User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F834D-EF40-A658-D124-9FBE2FA00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2" y="1720309"/>
            <a:ext cx="4001844" cy="52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8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C8EBE-548D-39F1-F4B7-E6F4CF5587E5}"/>
              </a:ext>
            </a:extLst>
          </p:cNvPr>
          <p:cNvSpPr txBox="1"/>
          <p:nvPr/>
        </p:nvSpPr>
        <p:spPr>
          <a:xfrm>
            <a:off x="580913" y="70284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)Ticket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1011-CD68-E0CF-A16D-744BB28C4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2" y="925159"/>
            <a:ext cx="4991548" cy="6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0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00834-00E5-D3F5-9589-4BFFABC9DE20}"/>
              </a:ext>
            </a:extLst>
          </p:cNvPr>
          <p:cNvSpPr txBox="1"/>
          <p:nvPr/>
        </p:nvSpPr>
        <p:spPr>
          <a:xfrm>
            <a:off x="935915" y="63829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3)Assignment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54A7-CE42-B879-8E76-DC1FEEBB1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18" y="1305428"/>
            <a:ext cx="4539597" cy="58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6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D09CA-B017-7D36-7F97-8D2E38B1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0"/>
            <a:ext cx="12893040" cy="822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E442AB-D9A9-6DB3-72D8-0E644963FE16}"/>
                  </a:ext>
                </a:extLst>
              </p14:cNvPr>
              <p14:cNvContentPartPr/>
              <p14:nvPr/>
            </p14:nvContentPartPr>
            <p14:xfrm>
              <a:off x="12628760" y="8016200"/>
              <a:ext cx="172800" cy="7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E442AB-D9A9-6DB3-72D8-0E644963FE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6120" y="7953560"/>
                <a:ext cx="2984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40179C-A037-A320-5D91-BA783A619C0C}"/>
                  </a:ext>
                </a:extLst>
              </p14:cNvPr>
              <p14:cNvContentPartPr/>
              <p14:nvPr/>
            </p14:nvContentPartPr>
            <p14:xfrm>
              <a:off x="13103600" y="7983800"/>
              <a:ext cx="554400" cy="158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40179C-A037-A320-5D91-BA783A619C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40960" y="7920800"/>
                <a:ext cx="6800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B0663A-7257-E75C-6E50-2766217E6062}"/>
                  </a:ext>
                </a:extLst>
              </p14:cNvPr>
              <p14:cNvContentPartPr/>
              <p14:nvPr/>
            </p14:nvContentPartPr>
            <p14:xfrm>
              <a:off x="12362720" y="8016200"/>
              <a:ext cx="200880" cy="10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B0663A-7257-E75C-6E50-2766217E60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99720" y="7953200"/>
                <a:ext cx="32652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7F9A1-FCD1-E57A-1716-539CAD46684A}"/>
              </a:ext>
            </a:extLst>
          </p:cNvPr>
          <p:cNvGrpSpPr/>
          <p:nvPr/>
        </p:nvGrpSpPr>
        <p:grpSpPr>
          <a:xfrm>
            <a:off x="12557840" y="7985600"/>
            <a:ext cx="587880" cy="156240"/>
            <a:chOff x="12557840" y="7985600"/>
            <a:chExt cx="5878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5EE711-8A81-9396-737D-7FA7CB8B7926}"/>
                    </a:ext>
                  </a:extLst>
                </p14:cNvPr>
                <p14:cNvContentPartPr/>
                <p14:nvPr/>
              </p14:nvContentPartPr>
              <p14:xfrm>
                <a:off x="12579800" y="8036360"/>
                <a:ext cx="536040" cy="72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5EE711-8A81-9396-737D-7FA7CB8B79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16800" y="7973720"/>
                  <a:ext cx="661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380F5-540F-D9ED-0C9A-A9C1C6612612}"/>
                    </a:ext>
                  </a:extLst>
                </p14:cNvPr>
                <p14:cNvContentPartPr/>
                <p14:nvPr/>
              </p14:nvContentPartPr>
              <p14:xfrm>
                <a:off x="12557840" y="810764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380F5-540F-D9ED-0C9A-A9C1C66126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494840" y="80446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15701F-CA66-B076-5214-B3DA23F0B5A3}"/>
                    </a:ext>
                  </a:extLst>
                </p14:cNvPr>
                <p14:cNvContentPartPr/>
                <p14:nvPr/>
              </p14:nvContentPartPr>
              <p14:xfrm>
                <a:off x="12893360" y="7985600"/>
                <a:ext cx="252360" cy="15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15701F-CA66-B076-5214-B3DA23F0B5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30720" y="7922600"/>
                  <a:ext cx="3780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58BDA22-EEAC-E08E-A93C-661EA9E812E5}"/>
                  </a:ext>
                </a:extLst>
              </p14:cNvPr>
              <p14:cNvContentPartPr/>
              <p14:nvPr/>
            </p14:nvContentPartPr>
            <p14:xfrm>
              <a:off x="13143920" y="8077400"/>
              <a:ext cx="455400" cy="2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58BDA22-EEAC-E08E-A93C-661EA9E812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080920" y="8014400"/>
                <a:ext cx="58104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85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253DE-A985-D4ED-3263-7BE592350D0A}"/>
              </a:ext>
            </a:extLst>
          </p:cNvPr>
          <p:cNvSpPr txBox="1"/>
          <p:nvPr/>
        </p:nvSpPr>
        <p:spPr>
          <a:xfrm>
            <a:off x="580913" y="86644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4)Notification </a:t>
            </a:r>
            <a:r>
              <a:rPr lang="en-US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db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5434-90AD-44E3-565F-5895A5D24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08" y="1277358"/>
            <a:ext cx="4109421" cy="58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7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AC5C7-4C61-9284-FA1D-CB2E0986F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68" y="0"/>
            <a:ext cx="6723529" cy="8229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55E15-B88B-1022-7445-1823B47F1669}"/>
              </a:ext>
            </a:extLst>
          </p:cNvPr>
          <p:cNvSpPr txBox="1"/>
          <p:nvPr/>
        </p:nvSpPr>
        <p:spPr>
          <a:xfrm>
            <a:off x="441064" y="989704"/>
            <a:ext cx="3508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5)Complete </a:t>
            </a:r>
            <a:r>
              <a:rPr lang="en-US" sz="2400" dirty="0" err="1">
                <a:latin typeface="Aptos" panose="020B0004020202020204" pitchFamily="34" charset="0"/>
                <a:cs typeface="Times New Roman" panose="02020603050405020304" pitchFamily="18" charset="0"/>
              </a:rPr>
              <a:t>db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structure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4915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6702" y="1105138"/>
            <a:ext cx="6563201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MongoDB for Backend Storage?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996702" y="1779508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96702" y="2011918"/>
            <a:ext cx="81233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5996702" y="2115264"/>
            <a:ext cx="182260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Schema Flexibility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996702" y="2430423"/>
            <a:ext cx="812339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Tickets evolve with varying field requirements across states. MongoDB's document model allows dynamic schemas without costly migrations, perfect for agile development.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996702" y="3152180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996702" y="3384590"/>
            <a:ext cx="81233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5996702" y="3487936"/>
            <a:ext cx="223289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Microservices Alignment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96702" y="3803094"/>
            <a:ext cx="812339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microservice maintains its own MongoDB instance, ensuring database-per-service pattern. This enables independent scaling and eliminates tight coupling.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996702" y="4524851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5996702" y="4757261"/>
            <a:ext cx="81233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5996702" y="4860608"/>
            <a:ext cx="190547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JSON-Native Storage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996702" y="5175766"/>
            <a:ext cx="812339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APIs naturally work with JSON. MongoDB stores data as BSON, eliminating object-relational impedance mismatch and reducing serialization overhead.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996702" y="5897523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5996702" y="6129933"/>
            <a:ext cx="8123396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5996702" y="6233279"/>
            <a:ext cx="189630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Horizontal Scalability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996702" y="6548438"/>
            <a:ext cx="812339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sharding and replication support high-volume ticket operations, ensuring system remains responsive during peak loads and providing high availability.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AD2E3D9-D26B-078D-767D-EE798D28CEAD}"/>
                  </a:ext>
                </a:extLst>
              </p14:cNvPr>
              <p14:cNvContentPartPr/>
              <p14:nvPr/>
            </p14:nvContentPartPr>
            <p14:xfrm rot="1">
              <a:off x="13286278" y="7875164"/>
              <a:ext cx="575954" cy="11273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AD2E3D9-D26B-078D-767D-EE798D28C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">
                <a:off x="13223283" y="7812335"/>
                <a:ext cx="701584" cy="238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2C111D-E200-1D1C-3855-84DE7C3E31C9}"/>
                  </a:ext>
                </a:extLst>
              </p14:cNvPr>
              <p14:cNvContentPartPr/>
              <p14:nvPr/>
            </p14:nvContentPartPr>
            <p14:xfrm>
              <a:off x="12762201" y="7843269"/>
              <a:ext cx="1699708" cy="21936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2C111D-E200-1D1C-3855-84DE7C3E31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9569" y="7780233"/>
                <a:ext cx="1825332" cy="34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C3736B-8A22-EA02-A005-A96295E921FE}"/>
                  </a:ext>
                </a:extLst>
              </p14:cNvPr>
              <p14:cNvContentPartPr/>
              <p14:nvPr/>
            </p14:nvContentPartPr>
            <p14:xfrm>
              <a:off x="12756155" y="7908311"/>
              <a:ext cx="167220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C3736B-8A22-EA02-A005-A96295E921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93515" y="7845311"/>
                <a:ext cx="1797840" cy="25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232" y="445532"/>
            <a:ext cx="9033986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WebClient Over Feign: Reactive Communication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24232" y="1315164"/>
            <a:ext cx="19330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WebClient?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2424232" y="1812905"/>
            <a:ext cx="77272" cy="77272"/>
          </a:xfrm>
          <a:prstGeom prst="roundRect">
            <a:avLst>
              <a:gd name="adj" fmla="val 591676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2656046" y="1730812"/>
            <a:ext cx="19330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Non-Blocking I/O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656046" y="2127052"/>
            <a:ext cx="4470559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Reactive streams enable handling thousands of concurrent requests without thread exhaustion.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2424232" y="3013174"/>
            <a:ext cx="77272" cy="77272"/>
          </a:xfrm>
          <a:prstGeom prst="roundRect">
            <a:avLst>
              <a:gd name="adj" fmla="val 591676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2656046" y="2931081"/>
            <a:ext cx="211062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Backpressure Support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656046" y="3327321"/>
            <a:ext cx="4470559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overwhelming downstream services during high-load scenarios with built-in flow control.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2424232" y="4213443"/>
            <a:ext cx="77272" cy="77272"/>
          </a:xfrm>
          <a:prstGeom prst="roundRect">
            <a:avLst>
              <a:gd name="adj" fmla="val 591676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2656046" y="4131350"/>
            <a:ext cx="2224326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Async Patterns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2656046" y="4527590"/>
            <a:ext cx="4470559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Mono and Flux types provide composable, declarative asynchronous programming model.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2424232" y="5413712"/>
            <a:ext cx="77272" cy="77272"/>
          </a:xfrm>
          <a:prstGeom prst="roundRect">
            <a:avLst>
              <a:gd name="adj" fmla="val 591676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2656046" y="5331619"/>
            <a:ext cx="20265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at Scale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2656046" y="5727859"/>
            <a:ext cx="4470559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resource utilization and lower latency compared to traditional blocking approaches.</a:t>
            </a:r>
            <a:endParaRPr lang="en-US" sz="12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15" y="1334572"/>
            <a:ext cx="4702373" cy="4702373"/>
          </a:xfrm>
          <a:prstGeom prst="rect">
            <a:avLst/>
          </a:prstGeom>
        </p:spPr>
      </p:pic>
      <p:sp>
        <p:nvSpPr>
          <p:cNvPr id="17" name="Shape 14"/>
          <p:cNvSpPr/>
          <p:nvPr/>
        </p:nvSpPr>
        <p:spPr>
          <a:xfrm>
            <a:off x="7511415" y="6210895"/>
            <a:ext cx="4702373" cy="1399222"/>
          </a:xfrm>
          <a:prstGeom prst="roundRect">
            <a:avLst>
              <a:gd name="adj" fmla="val 4642"/>
            </a:avLst>
          </a:prstGeom>
          <a:solidFill>
            <a:srgbClr val="C7C9EA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958" y="6444020"/>
            <a:ext cx="193238" cy="15454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013740" y="6404015"/>
            <a:ext cx="4045506" cy="989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Decision: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While Feign offers simplicity, WebClient's reactive capabilities align with our high-throughput requirements and Spring's modern reactive ecosystem.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26831DB-CBAB-7DC6-2BF4-1676D1636607}"/>
                  </a:ext>
                </a:extLst>
              </p14:cNvPr>
              <p14:cNvContentPartPr/>
              <p14:nvPr/>
            </p14:nvContentPartPr>
            <p14:xfrm>
              <a:off x="12799355" y="7820471"/>
              <a:ext cx="1683360" cy="28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26831DB-CBAB-7DC6-2BF4-1676D16366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6715" y="7757471"/>
                <a:ext cx="1809000" cy="40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14162"/>
            <a:ext cx="177260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82147"/>
            <a:ext cx="150042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LOGIC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31131"/>
            <a:ext cx="9414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Business Rules Implemented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480072"/>
            <a:ext cx="4196358" cy="3854291"/>
          </a:xfrm>
          <a:prstGeom prst="roundRect">
            <a:avLst>
              <a:gd name="adj" fmla="val 247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2510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7" name="Text 5"/>
          <p:cNvSpPr/>
          <p:nvPr/>
        </p:nvSpPr>
        <p:spPr>
          <a:xfrm>
            <a:off x="2721888" y="26342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51084" y="341780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Lifecycle-Driven Field Validity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6255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State-dependent validation ensures required fields are enforced based on ticket status, preventing invalid state transitions.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480072"/>
            <a:ext cx="4196358" cy="3854291"/>
          </a:xfrm>
          <a:prstGeom prst="roundRect">
            <a:avLst>
              <a:gd name="adj" fmla="val 247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47442" y="2510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060" y="26342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341780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Ownership-Based Authorization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26255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RBAC and ownership checks ensure users can only modify tickets they own or have explicit permissions for.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480072"/>
            <a:ext cx="4196358" cy="3854291"/>
          </a:xfrm>
          <a:prstGeom prst="roundRect">
            <a:avLst>
              <a:gd name="adj" fmla="val 247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70613" y="2510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7" name="Text 15"/>
          <p:cNvSpPr/>
          <p:nvPr/>
        </p:nvSpPr>
        <p:spPr>
          <a:xfrm>
            <a:off x="11568232" y="26342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897427" y="341780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Auto-Assignment with Load Awareness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897427" y="426255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routing algorithm distributes tickets to available agents based on current workload, skills, and availability status.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5895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rules form the foundation of our ticket management logic, ensuring data integrity, security compliance, and operational efficiency throughout the system.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B67A0E3-6A5E-8D53-0451-4424F94441E4}"/>
                  </a:ext>
                </a:extLst>
              </p14:cNvPr>
              <p14:cNvContentPartPr/>
              <p14:nvPr/>
            </p14:nvContentPartPr>
            <p14:xfrm>
              <a:off x="13065697" y="7761553"/>
              <a:ext cx="1291796" cy="320876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B67A0E3-6A5E-8D53-0451-4424F9444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2709" y="7698530"/>
                <a:ext cx="1417412" cy="446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85DAFE-5F6D-8537-3898-B55FD7D7B5FB}"/>
                  </a:ext>
                </a:extLst>
              </p14:cNvPr>
              <p14:cNvContentPartPr/>
              <p14:nvPr/>
            </p14:nvContentPartPr>
            <p14:xfrm>
              <a:off x="12694235" y="7524381"/>
              <a:ext cx="1772280" cy="561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85DAFE-5F6D-8537-3898-B55FD7D7B5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1595" y="7461381"/>
                <a:ext cx="189792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97A0A7A-2BC5-B8F7-A24B-97E38095CD10}"/>
                  </a:ext>
                </a:extLst>
              </p14:cNvPr>
              <p14:cNvContentPartPr/>
              <p14:nvPr/>
            </p14:nvContentPartPr>
            <p14:xfrm>
              <a:off x="12579395" y="8078951"/>
              <a:ext cx="684360" cy="3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97A0A7A-2BC5-B8F7-A24B-97E38095CD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16755" y="8015951"/>
                <a:ext cx="810000" cy="15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1183" y="559356"/>
            <a:ext cx="11522273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Rule 1: Lifecycle-Driven Field Validity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91183" y="3623667"/>
            <a:ext cx="12847915" cy="22860"/>
          </a:xfrm>
          <a:prstGeom prst="roundRect">
            <a:avLst>
              <a:gd name="adj" fmla="val 373204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3373160" y="3014305"/>
            <a:ext cx="22860" cy="609362"/>
          </a:xfrm>
          <a:prstGeom prst="roundRect">
            <a:avLst>
              <a:gd name="adj" fmla="val 373204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156109" y="3395186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32249" y="343328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2115026" y="1600319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94303" y="2039541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title, description, priority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94303" y="2486263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 optional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993487" y="3623667"/>
            <a:ext cx="22860" cy="609362"/>
          </a:xfrm>
          <a:prstGeom prst="roundRect">
            <a:avLst>
              <a:gd name="adj" fmla="val 373204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5776436" y="3395186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52577" y="343328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4735354" y="4436150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 Progress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3714631" y="4875371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New fields + assignee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714631" y="5322094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 details optional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613815" y="3014305"/>
            <a:ext cx="22860" cy="609362"/>
          </a:xfrm>
          <a:prstGeom prst="roundRect">
            <a:avLst>
              <a:gd name="adj" fmla="val 373204"/>
            </a:avLst>
          </a:prstGeom>
          <a:solidFill>
            <a:srgbClr val="C0C1D7"/>
          </a:solidFill>
          <a:ln/>
        </p:spPr>
      </p:sp>
      <p:sp>
        <p:nvSpPr>
          <p:cNvPr id="17" name="Shape 15"/>
          <p:cNvSpPr/>
          <p:nvPr/>
        </p:nvSpPr>
        <p:spPr>
          <a:xfrm>
            <a:off x="8396764" y="3395186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472904" y="343328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7355681" y="1600319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Resolved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334958" y="2039541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previous + resolution notes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334958" y="2486263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Immutable fields locked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11234142" y="3623667"/>
            <a:ext cx="22860" cy="609362"/>
          </a:xfrm>
          <a:prstGeom prst="roundRect">
            <a:avLst>
              <a:gd name="adj" fmla="val 373204"/>
            </a:avLst>
          </a:prstGeom>
          <a:solidFill>
            <a:srgbClr val="C0C1D7"/>
          </a:solidFill>
          <a:ln/>
        </p:spPr>
      </p:sp>
      <p:sp>
        <p:nvSpPr>
          <p:cNvPr id="23" name="Shape 21"/>
          <p:cNvSpPr/>
          <p:nvPr/>
        </p:nvSpPr>
        <p:spPr>
          <a:xfrm>
            <a:off x="11017091" y="3395186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1093232" y="343328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50" dirty="0"/>
          </a:p>
        </p:txBody>
      </p:sp>
      <p:sp>
        <p:nvSpPr>
          <p:cNvPr id="25" name="Text 23"/>
          <p:cNvSpPr/>
          <p:nvPr/>
        </p:nvSpPr>
        <p:spPr>
          <a:xfrm>
            <a:off x="9976009" y="4436150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Closed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8955286" y="4875371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audit trail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955286" y="5322094"/>
            <a:ext cx="45805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further modifications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91183" y="5976999"/>
            <a:ext cx="12847915" cy="3298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95864" y="6466880"/>
            <a:ext cx="12543234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Approach: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 machines validate field presence and transitions at the service layer. Custom annotations on entity classes define state-specific constraints, enforced through Spring validation framework. Invalid transitions trigger descriptive error responses.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891183" y="6238399"/>
            <a:ext cx="22860" cy="1431727"/>
          </a:xfrm>
          <a:prstGeom prst="rect">
            <a:avLst/>
          </a:prstGeom>
          <a:solidFill>
            <a:srgbClr val="4950BC"/>
          </a:solidFill>
          <a:ln/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5E48C-D4BD-16E7-A980-4ADF630EE310}"/>
              </a:ext>
            </a:extLst>
          </p:cNvPr>
          <p:cNvGrpSpPr/>
          <p:nvPr/>
        </p:nvGrpSpPr>
        <p:grpSpPr>
          <a:xfrm>
            <a:off x="12812315" y="7699871"/>
            <a:ext cx="1637640" cy="358920"/>
            <a:chOff x="12812315" y="7699871"/>
            <a:chExt cx="16376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391C61-EBDF-DEE8-23E0-5F8DFED8378C}"/>
                    </a:ext>
                  </a:extLst>
                </p14:cNvPr>
                <p14:cNvContentPartPr/>
                <p14:nvPr/>
              </p14:nvContentPartPr>
              <p14:xfrm>
                <a:off x="12812315" y="7829471"/>
                <a:ext cx="1637640" cy="22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391C61-EBDF-DEE8-23E0-5F8DFED837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49315" y="7766831"/>
                  <a:ext cx="1763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5AA099-6162-816B-3F44-F8A31580181D}"/>
                    </a:ext>
                  </a:extLst>
                </p14:cNvPr>
                <p14:cNvContentPartPr/>
                <p14:nvPr/>
              </p14:nvContentPartPr>
              <p14:xfrm>
                <a:off x="13345835" y="7699871"/>
                <a:ext cx="876240" cy="325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5AA099-6162-816B-3F44-F8A3158018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83195" y="7636871"/>
                  <a:ext cx="10018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797AE-5259-4207-27C3-43BBE7CBA5F6}"/>
              </a:ext>
            </a:extLst>
          </p:cNvPr>
          <p:cNvSpPr txBox="1"/>
          <p:nvPr/>
        </p:nvSpPr>
        <p:spPr>
          <a:xfrm>
            <a:off x="4896093" y="159579"/>
            <a:ext cx="422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Sonar &amp; </a:t>
            </a:r>
            <a:r>
              <a:rPr lang="en-US" sz="28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Jacoco</a:t>
            </a:r>
            <a:r>
              <a:rPr lang="en-US" dirty="0"/>
              <a:t> </a:t>
            </a: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Reports</a:t>
            </a:r>
            <a:endParaRPr lang="en-IN" sz="28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6E1E3-E1AE-5039-409A-CD6A2DE526FD}"/>
              </a:ext>
            </a:extLst>
          </p:cNvPr>
          <p:cNvSpPr txBox="1"/>
          <p:nvPr/>
        </p:nvSpPr>
        <p:spPr>
          <a:xfrm>
            <a:off x="395718" y="64921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.User Service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4F4A4-D286-D7A6-1BB3-E7A2A91A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2" y="1049328"/>
            <a:ext cx="12905773" cy="2357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0F804-99C1-1C5B-748A-0C531095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3" y="3406818"/>
            <a:ext cx="12905773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9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035F0E-DEAE-7A62-B927-BF450C73896A}"/>
              </a:ext>
            </a:extLst>
          </p:cNvPr>
          <p:cNvSpPr txBox="1"/>
          <p:nvPr/>
        </p:nvSpPr>
        <p:spPr>
          <a:xfrm>
            <a:off x="300942" y="22729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.Ticket Service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C4DF6-07A0-5B41-1478-93A2E8B1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2" y="596625"/>
            <a:ext cx="11435786" cy="2424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B079C-1D3F-7D64-CC92-02CC26477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5" y="2789499"/>
            <a:ext cx="12905772" cy="5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7DA990-B538-F89A-5B94-1A20AA5EA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30" y="25464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412A8DC-3DCE-B42F-138E-FB438A0D6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03" y="968987"/>
            <a:ext cx="12940495" cy="20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773E05B-BF30-1087-6F37-2A43A6A1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30" y="511788"/>
            <a:ext cx="25723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3.Assignment Service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3DA75-FB5E-F818-9150-932669D1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8" y="2847372"/>
            <a:ext cx="12801599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7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7D9CEB-1243-EE9D-B164-9391C900EAB3}"/>
              </a:ext>
            </a:extLst>
          </p:cNvPr>
          <p:cNvSpPr txBox="1"/>
          <p:nvPr/>
        </p:nvSpPr>
        <p:spPr>
          <a:xfrm>
            <a:off x="656216" y="570155"/>
            <a:ext cx="1075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Docker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3D8AB-2ABA-9AEE-6552-6D0EC85C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6" y="1021975"/>
            <a:ext cx="13317968" cy="69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74112" y="786647"/>
            <a:ext cx="7488079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High-Level System Architecture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70" y="2127944"/>
            <a:ext cx="959882" cy="1151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4320" y="2183427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Gateway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4404320" y="2598380"/>
            <a:ext cx="664845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entry point handling authentication, routing, and rate limiting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70" y="3752373"/>
            <a:ext cx="959882" cy="1151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04320" y="3739197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Microservices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404320" y="4223981"/>
            <a:ext cx="664845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services for tickets, users, assignments, and notifications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870" y="5411689"/>
            <a:ext cx="959882" cy="1151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04320" y="542171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Event Bus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404320" y="5875827"/>
            <a:ext cx="664845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Asynchronous event-driven communication enabling real-time updates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404320" y="6671148"/>
            <a:ext cx="7800261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leverages Spring Boot microservices communicating through reactive WebClient, orchestrated by an API gateway. Event-driven design ensures loose coupling and enables real-time notifications across the system.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57D2C7-F641-62AB-46B3-1EA689556CE3}"/>
                  </a:ext>
                </a:extLst>
              </p14:cNvPr>
              <p14:cNvContentPartPr/>
              <p14:nvPr/>
            </p14:nvContentPartPr>
            <p14:xfrm>
              <a:off x="12901595" y="7647671"/>
              <a:ext cx="1640160" cy="21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57D2C7-F641-62AB-46B3-1EA689556C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8955" y="7584671"/>
                <a:ext cx="17658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6F7870-FF64-B259-00A6-15A83031DC47}"/>
                  </a:ext>
                </a:extLst>
              </p14:cNvPr>
              <p14:cNvContentPartPr/>
              <p14:nvPr/>
            </p14:nvContentPartPr>
            <p14:xfrm>
              <a:off x="13888355" y="7869791"/>
              <a:ext cx="613440" cy="18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6F7870-FF64-B259-00A6-15A83031DC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5355" y="7806791"/>
                <a:ext cx="7390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F63CD7-9CB3-6829-B3E1-B9AECA944167}"/>
                  </a:ext>
                </a:extLst>
              </p14:cNvPr>
              <p14:cNvContentPartPr/>
              <p14:nvPr/>
            </p14:nvContentPartPr>
            <p14:xfrm>
              <a:off x="12730955" y="7690871"/>
              <a:ext cx="1655280" cy="37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F63CD7-9CB3-6829-B3E1-B9AECA9441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68315" y="7627871"/>
                <a:ext cx="1780920" cy="50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A74FC-2B08-1305-96AA-01917F16CC33}"/>
              </a:ext>
            </a:extLst>
          </p:cNvPr>
          <p:cNvSpPr txBox="1"/>
          <p:nvPr/>
        </p:nvSpPr>
        <p:spPr>
          <a:xfrm>
            <a:off x="849854" y="634265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7CD01-E826-622D-2862-665A7AB9C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3" y="1032734"/>
            <a:ext cx="12597205" cy="67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0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6237327" y="3322083"/>
            <a:ext cx="7874794" cy="1349812"/>
          </a:xfrm>
          <a:prstGeom prst="roundRect">
            <a:avLst>
              <a:gd name="adj" fmla="val 56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dirty="0"/>
              <a:t>Thank you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A788A2-E9CC-F480-4E10-78F4402A5CC6}"/>
                  </a:ext>
                </a:extLst>
              </p14:cNvPr>
              <p14:cNvContentPartPr/>
              <p14:nvPr/>
            </p14:nvContentPartPr>
            <p14:xfrm>
              <a:off x="12640235" y="7789871"/>
              <a:ext cx="1854720" cy="345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A788A2-E9CC-F480-4E10-78F4402A5C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77235" y="7727231"/>
                <a:ext cx="1980360" cy="47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7A98C-E1FC-8170-E2A6-CBF8462E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63" y="0"/>
            <a:ext cx="12926073" cy="822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9A16E6-3272-BF75-A2A8-5E75E1B51426}"/>
                  </a:ext>
                </a:extLst>
              </p14:cNvPr>
              <p14:cNvContentPartPr/>
              <p14:nvPr/>
            </p14:nvContentPartPr>
            <p14:xfrm>
              <a:off x="13663040" y="7728920"/>
              <a:ext cx="750960" cy="33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9A16E6-3272-BF75-A2A8-5E75E1B51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00040" y="7665920"/>
                <a:ext cx="87660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7E56CB-291D-F664-E855-48DFDF574C2E}"/>
                  </a:ext>
                </a:extLst>
              </p14:cNvPr>
              <p14:cNvContentPartPr/>
              <p14:nvPr/>
            </p14:nvContentPartPr>
            <p14:xfrm>
              <a:off x="12485840" y="7871480"/>
              <a:ext cx="1954080" cy="21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7E56CB-291D-F664-E855-48DFDF574C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23200" y="7808480"/>
                <a:ext cx="207972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51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3572D3-21B8-07C4-3EDF-98BE505CE488}"/>
              </a:ext>
            </a:extLst>
          </p:cNvPr>
          <p:cNvSpPr txBox="1"/>
          <p:nvPr/>
        </p:nvSpPr>
        <p:spPr>
          <a:xfrm>
            <a:off x="3829722" y="22234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Microservices Architecture</a:t>
            </a:r>
            <a:endParaRPr lang="en-IN" sz="32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94881C-E91D-F780-CD2D-1388A1CF581A}"/>
                  </a:ext>
                </a:extLst>
              </p14:cNvPr>
              <p14:cNvContentPartPr/>
              <p14:nvPr/>
            </p14:nvContentPartPr>
            <p14:xfrm>
              <a:off x="13014275" y="7903271"/>
              <a:ext cx="293760" cy="16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94881C-E91D-F780-CD2D-1388A1CF58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05275" y="7894631"/>
                <a:ext cx="311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4FC2DE-2A47-74F6-8E5F-26E0EA62DB03}"/>
                  </a:ext>
                </a:extLst>
              </p14:cNvPr>
              <p14:cNvContentPartPr/>
              <p14:nvPr/>
            </p14:nvContentPartPr>
            <p14:xfrm>
              <a:off x="12724115" y="7581791"/>
              <a:ext cx="1806840" cy="57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4FC2DE-2A47-74F6-8E5F-26E0EA62DB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1475" y="7518791"/>
                <a:ext cx="193248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65D500-0D27-3179-658A-6A0D23727327}"/>
                  </a:ext>
                </a:extLst>
              </p14:cNvPr>
              <p14:cNvContentPartPr/>
              <p14:nvPr/>
            </p14:nvContentPartPr>
            <p14:xfrm>
              <a:off x="13762715" y="8025184"/>
              <a:ext cx="351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65D500-0D27-3179-658A-6A0D237273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00075" y="7962544"/>
                <a:ext cx="477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2920A2-F6E5-D5C9-2BE2-48CAB7ABEFD7}"/>
                  </a:ext>
                </a:extLst>
              </p14:cNvPr>
              <p14:cNvContentPartPr/>
              <p14:nvPr/>
            </p14:nvContentPartPr>
            <p14:xfrm>
              <a:off x="9799835" y="388374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2920A2-F6E5-D5C9-2BE2-48CAB7ABEF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7195" y="3820744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C6B0EA0-D215-D1D0-723B-DC4AD0DB48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8" y="898918"/>
            <a:ext cx="12525808" cy="72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2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4.png">
            <a:extLst>
              <a:ext uri="{FF2B5EF4-FFF2-40B4-BE49-F238E27FC236}">
                <a16:creationId xmlns:a16="http://schemas.microsoft.com/office/drawing/2014/main" id="{4104375E-44D2-FC94-4431-A5F7852A988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12434" y="903642"/>
            <a:ext cx="11844168" cy="67020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7432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61D45A-78F6-270C-C393-5A06C59B6326}"/>
              </a:ext>
            </a:extLst>
          </p:cNvPr>
          <p:cNvSpPr txBox="1"/>
          <p:nvPr/>
        </p:nvSpPr>
        <p:spPr>
          <a:xfrm>
            <a:off x="4718755" y="283823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CLASS</a:t>
            </a:r>
            <a:r>
              <a:rPr lang="en-IN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IN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9C0F-E661-5EBD-A87B-DD2BE17E91D6}"/>
              </a:ext>
            </a:extLst>
          </p:cNvPr>
          <p:cNvSpPr txBox="1"/>
          <p:nvPr/>
        </p:nvSpPr>
        <p:spPr>
          <a:xfrm>
            <a:off x="880534" y="129257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)User: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0E988-D008-D86A-3143-45467D8AC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11" y="1490133"/>
            <a:ext cx="5712178" cy="64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1135</Words>
  <Application>Microsoft Office PowerPoint</Application>
  <PresentationFormat>Custom</PresentationFormat>
  <Paragraphs>208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Inter</vt:lpstr>
      <vt:lpstr>Inter Light</vt:lpstr>
      <vt:lpstr>Inter Bold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ANGADI SREENIDHI</cp:lastModifiedBy>
  <cp:revision>37</cp:revision>
  <dcterms:created xsi:type="dcterms:W3CDTF">2026-01-06T21:09:53Z</dcterms:created>
  <dcterms:modified xsi:type="dcterms:W3CDTF">2026-01-07T01:19:34Z</dcterms:modified>
</cp:coreProperties>
</file>